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6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93" r:id="rId11"/>
    <p:sldId id="1379" r:id="rId12"/>
    <p:sldId id="1412" r:id="rId13"/>
    <p:sldId id="1417" r:id="rId14"/>
    <p:sldId id="1418" r:id="rId15"/>
    <p:sldId id="1378" r:id="rId16"/>
    <p:sldId id="262" r:id="rId17"/>
    <p:sldId id="258" r:id="rId18"/>
    <p:sldId id="1332" r:id="rId19"/>
    <p:sldId id="260" r:id="rId20"/>
    <p:sldId id="257" r:id="rId21"/>
    <p:sldId id="263" r:id="rId22"/>
    <p:sldId id="261" r:id="rId23"/>
    <p:sldId id="264" r:id="rId24"/>
    <p:sldId id="1406" r:id="rId25"/>
    <p:sldId id="259" r:id="rId26"/>
    <p:sldId id="265" r:id="rId27"/>
    <p:sldId id="936" r:id="rId28"/>
    <p:sldId id="267" r:id="rId29"/>
    <p:sldId id="268" r:id="rId30"/>
    <p:sldId id="951" r:id="rId31"/>
    <p:sldId id="270" r:id="rId32"/>
    <p:sldId id="1201" r:id="rId33"/>
    <p:sldId id="1384" r:id="rId34"/>
    <p:sldId id="1202" r:id="rId35"/>
    <p:sldId id="938" r:id="rId36"/>
    <p:sldId id="1352" r:id="rId37"/>
    <p:sldId id="1351" r:id="rId38"/>
    <p:sldId id="1350" r:id="rId39"/>
    <p:sldId id="1316" r:id="rId40"/>
    <p:sldId id="956" r:id="rId41"/>
    <p:sldId id="1335" r:id="rId42"/>
    <p:sldId id="1336" r:id="rId43"/>
    <p:sldId id="1337" r:id="rId44"/>
    <p:sldId id="1421" r:id="rId45"/>
    <p:sldId id="1419" r:id="rId46"/>
    <p:sldId id="1342" r:id="rId47"/>
    <p:sldId id="1360" r:id="rId48"/>
    <p:sldId id="1399" r:id="rId49"/>
    <p:sldId id="1400" r:id="rId50"/>
    <p:sldId id="1401" r:id="rId51"/>
    <p:sldId id="1402" r:id="rId52"/>
    <p:sldId id="1403" r:id="rId53"/>
    <p:sldId id="1404" r:id="rId54"/>
    <p:sldId id="1344" r:id="rId55"/>
    <p:sldId id="1345" r:id="rId56"/>
    <p:sldId id="1347" r:id="rId57"/>
    <p:sldId id="1348" r:id="rId58"/>
    <p:sldId id="1349" r:id="rId59"/>
    <p:sldId id="1353" r:id="rId60"/>
    <p:sldId id="1354" r:id="rId61"/>
    <p:sldId id="1394" r:id="rId62"/>
    <p:sldId id="1355" r:id="rId63"/>
    <p:sldId id="1356" r:id="rId64"/>
    <p:sldId id="1362" r:id="rId65"/>
    <p:sldId id="1375" r:id="rId66"/>
    <p:sldId id="1363" r:id="rId67"/>
    <p:sldId id="1367" r:id="rId68"/>
    <p:sldId id="1369" r:id="rId69"/>
    <p:sldId id="1370" r:id="rId70"/>
    <p:sldId id="1371" r:id="rId71"/>
    <p:sldId id="1372" r:id="rId72"/>
    <p:sldId id="256" r:id="rId73"/>
    <p:sldId id="1374" r:id="rId74"/>
    <p:sldId id="1382" r:id="rId7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4472C4"/>
    <a:srgbClr val="E1E1E1"/>
    <a:srgbClr val="191D20"/>
    <a:srgbClr val="171617"/>
    <a:srgbClr val="F28204"/>
    <a:srgbClr val="000000"/>
    <a:srgbClr val="ED7D31"/>
    <a:srgbClr val="FE7C1A"/>
    <a:srgbClr val="007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0C840-5A60-49BE-A645-79AC9B24BAD2}" v="6" dt="2025-12-04T09:48:0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8" d="100"/>
          <a:sy n="98" d="100"/>
        </p:scale>
        <p:origin x="90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custSel modSld">
      <pc:chgData name="Michiel van den Bos" userId="b4393e88-a330-410c-9355-34beb0056c55" providerId="ADAL" clId="{0C513632-B418-4E14-98FA-49614627199D}" dt="2025-12-04T09:48:05.972" v="17" actId="1076"/>
      <pc:docMkLst>
        <pc:docMk/>
      </pc:docMkLst>
      <pc:sldChg chg="mod modShow">
        <pc:chgData name="Michiel van den Bos" userId="b4393e88-a330-410c-9355-34beb0056c55" providerId="ADAL" clId="{0C513632-B418-4E14-98FA-49614627199D}" dt="2025-12-04T09:47:02.702" v="11" actId="729"/>
        <pc:sldMkLst>
          <pc:docMk/>
          <pc:sldMk cId="1936587135" sldId="1350"/>
        </pc:sldMkLst>
      </pc:sldChg>
      <pc:sldChg chg="mod modShow">
        <pc:chgData name="Michiel van den Bos" userId="b4393e88-a330-410c-9355-34beb0056c55" providerId="ADAL" clId="{0C513632-B418-4E14-98FA-49614627199D}" dt="2025-12-04T09:47:08.442" v="12" actId="729"/>
        <pc:sldMkLst>
          <pc:docMk/>
          <pc:sldMk cId="4270416259" sldId="1352"/>
        </pc:sldMkLst>
      </pc:sldChg>
      <pc:sldChg chg="addSp delSp modSp mod">
        <pc:chgData name="Michiel van den Bos" userId="b4393e88-a330-410c-9355-34beb0056c55" providerId="ADAL" clId="{0C513632-B418-4E14-98FA-49614627199D}" dt="2025-12-04T09:48:05.972" v="17" actId="1076"/>
        <pc:sldMkLst>
          <pc:docMk/>
          <pc:sldMk cId="3243840063" sldId="1362"/>
        </pc:sldMkLst>
        <pc:spChg chg="add">
          <ac:chgData name="Michiel van den Bos" userId="b4393e88-a330-410c-9355-34beb0056c55" providerId="ADAL" clId="{0C513632-B418-4E14-98FA-49614627199D}" dt="2025-12-04T09:47:57.835" v="14"/>
          <ac:spMkLst>
            <pc:docMk/>
            <pc:sldMk cId="3243840063" sldId="1362"/>
            <ac:spMk id="3" creationId="{2F19A0DB-1A1F-C63E-BDD7-1E53D61F989D}"/>
          </ac:spMkLst>
        </pc:spChg>
        <pc:picChg chg="del">
          <ac:chgData name="Michiel van den Bos" userId="b4393e88-a330-410c-9355-34beb0056c55" providerId="ADAL" clId="{0C513632-B418-4E14-98FA-49614627199D}" dt="2025-12-04T09:47:56.788" v="13" actId="478"/>
          <ac:picMkLst>
            <pc:docMk/>
            <pc:sldMk cId="3243840063" sldId="1362"/>
            <ac:picMk id="2" creationId="{7FC56ECA-D54E-40A0-A520-0DC21F23F9E2}"/>
          </ac:picMkLst>
        </pc:picChg>
        <pc:picChg chg="add mod">
          <ac:chgData name="Michiel van den Bos" userId="b4393e88-a330-410c-9355-34beb0056c55" providerId="ADAL" clId="{0C513632-B418-4E14-98FA-49614627199D}" dt="2025-12-04T09:48:05.972" v="17" actId="1076"/>
          <ac:picMkLst>
            <pc:docMk/>
            <pc:sldMk cId="3243840063" sldId="1362"/>
            <ac:picMk id="4" creationId="{73D81EC3-0FFD-6D75-09CF-F20E63FCDBBB}"/>
          </ac:picMkLst>
        </pc:picChg>
      </pc:sldChg>
      <pc:sldChg chg="addSp delSp modSp mod">
        <pc:chgData name="Michiel van den Bos" userId="b4393e88-a330-410c-9355-34beb0056c55" providerId="ADAL" clId="{0C513632-B418-4E14-98FA-49614627199D}" dt="2025-12-04T09:46:41.107" v="10" actId="1076"/>
        <pc:sldMkLst>
          <pc:docMk/>
          <pc:sldMk cId="767605496" sldId="1393"/>
        </pc:sldMkLst>
        <pc:picChg chg="add mod modCrop">
          <ac:chgData name="Michiel van den Bos" userId="b4393e88-a330-410c-9355-34beb0056c55" providerId="ADAL" clId="{0C513632-B418-4E14-98FA-49614627199D}" dt="2025-12-04T09:46:41.107" v="10" actId="1076"/>
          <ac:picMkLst>
            <pc:docMk/>
            <pc:sldMk cId="767605496" sldId="1393"/>
            <ac:picMk id="4" creationId="{C1DEAC32-7EED-1404-02EF-E08842948FB1}"/>
          </ac:picMkLst>
        </pc:picChg>
        <pc:picChg chg="del">
          <ac:chgData name="Michiel van den Bos" userId="b4393e88-a330-410c-9355-34beb0056c55" providerId="ADAL" clId="{0C513632-B418-4E14-98FA-49614627199D}" dt="2025-12-04T09:46:05.761" v="4" actId="478"/>
          <ac:picMkLst>
            <pc:docMk/>
            <pc:sldMk cId="767605496" sldId="1393"/>
            <ac:picMk id="6" creationId="{92BC188E-26FB-E171-EABC-4B871602D7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600633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420902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EFE62-B40C-6025-86EF-7CB56A46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BD49B4-D224-9BF3-EBAE-B8D807577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E33424-1B43-3F44-4812-7D1B4F183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B93A88-0B65-01F5-A87F-7EACDA508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53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D7BAE-A2F5-3A01-A44B-B54490A4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CCEC2D-708F-6311-F578-702511AEA2B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614A65-95F5-3815-6F68-CB91F46F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47" y="0"/>
            <a:ext cx="5420264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73D13B-884D-9489-CB70-3199312B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61" y="0"/>
            <a:ext cx="559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74428" y="35735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44B2074C-72A9-8953-BE5D-1C8EE95C0FE9}"/>
              </a:ext>
            </a:extLst>
          </p:cNvPr>
          <p:cNvGrpSpPr/>
          <p:nvPr/>
        </p:nvGrpSpPr>
        <p:grpSpPr>
          <a:xfrm>
            <a:off x="-268403" y="-331594"/>
            <a:ext cx="12336473" cy="7214172"/>
            <a:chOff x="-1524000" y="-43962"/>
            <a:chExt cx="12051319" cy="6858000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2C00E8CE-6467-0931-5441-18A6D120D018}"/>
                </a:ext>
              </a:extLst>
            </p:cNvPr>
            <p:cNvSpPr/>
            <p:nvPr/>
          </p:nvSpPr>
          <p:spPr>
            <a:xfrm>
              <a:off x="-1225066" y="298938"/>
              <a:ext cx="11752385" cy="617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0" y="-43962"/>
              <a:ext cx="7072884" cy="6858000"/>
            </a:xfrm>
            <a:prstGeom prst="rect">
              <a:avLst/>
            </a:prstGeom>
          </p:spPr>
        </p:pic>
        <p:pic>
          <p:nvPicPr>
            <p:cNvPr id="2054" name="Picture 6" descr="https://pbs.twimg.com/media/Ck6rYfGW0AA6Ve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1" y="514953"/>
              <a:ext cx="4643120" cy="261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pbs.twimg.com/media/ClnicHeWkAAMt1_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2" y="3704223"/>
              <a:ext cx="4660265" cy="262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 descr="Afbeelding met tekst, wegbebakening, buitenshuis, Reclame&#10;&#10;Automatisch gegenereerde beschrijving">
            <a:extLst>
              <a:ext uri="{FF2B5EF4-FFF2-40B4-BE49-F238E27FC236}">
                <a16:creationId xmlns:a16="http://schemas.microsoft.com/office/drawing/2014/main" id="{B1C1A009-D821-CBE0-3A61-DAF2533A1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BCB2EB-066A-047A-5D1F-F86B84A60188}"/>
              </a:ext>
            </a:extLst>
          </p:cNvPr>
          <p:cNvGrpSpPr/>
          <p:nvPr/>
        </p:nvGrpSpPr>
        <p:grpSpPr>
          <a:xfrm>
            <a:off x="-2843343" y="-1"/>
            <a:ext cx="17878686" cy="6858001"/>
            <a:chOff x="0" y="-1"/>
            <a:chExt cx="12192000" cy="4676672"/>
          </a:xfrm>
        </p:grpSpPr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E286488E-EB12-E021-96FD-13BF8253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0"/>
              <a:ext cx="5845210" cy="4676168"/>
            </a:xfrm>
            <a:prstGeom prst="rect">
              <a:avLst/>
            </a:prstGeom>
          </p:spPr>
        </p:pic>
        <p:pic>
          <p:nvPicPr>
            <p:cNvPr id="5" name="Afbeelding 4" descr="Afbeelding met tekst&#10;&#10;Automatisch gegenereerde beschrijving">
              <a:extLst>
                <a:ext uri="{FF2B5EF4-FFF2-40B4-BE49-F238E27FC236}">
                  <a16:creationId xmlns:a16="http://schemas.microsoft.com/office/drawing/2014/main" id="{E67C5A62-36ED-4835-3175-001F5C58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268"/>
            <a:stretch/>
          </p:blipFill>
          <p:spPr>
            <a:xfrm flipH="1">
              <a:off x="0" y="0"/>
              <a:ext cx="3238500" cy="4676168"/>
            </a:xfrm>
            <a:prstGeom prst="rect">
              <a:avLst/>
            </a:prstGeom>
          </p:spPr>
        </p:pic>
        <p:pic>
          <p:nvPicPr>
            <p:cNvPr id="6" name="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A80AD927-30D6-CAE3-04B0-2A8450271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9083710" y="0"/>
              <a:ext cx="3108290" cy="4676168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233DF1C-7757-3816-0717-5D02872DAEDF}"/>
                </a:ext>
              </a:extLst>
            </p:cNvPr>
            <p:cNvSpPr/>
            <p:nvPr/>
          </p:nvSpPr>
          <p:spPr>
            <a:xfrm>
              <a:off x="0" y="0"/>
              <a:ext cx="323850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CADDB4B-654C-E26F-FB15-4DE0E8FA4155}"/>
                </a:ext>
              </a:extLst>
            </p:cNvPr>
            <p:cNvSpPr/>
            <p:nvPr/>
          </p:nvSpPr>
          <p:spPr>
            <a:xfrm>
              <a:off x="9083708" y="-1"/>
              <a:ext cx="3108291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7041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4E302A9B-02A8-0A73-6CFC-A4C73D8FCC29}"/>
              </a:ext>
            </a:extLst>
          </p:cNvPr>
          <p:cNvGrpSpPr/>
          <p:nvPr/>
        </p:nvGrpSpPr>
        <p:grpSpPr>
          <a:xfrm>
            <a:off x="-1492441" y="11720"/>
            <a:ext cx="15176882" cy="6846280"/>
            <a:chOff x="-1" y="-1"/>
            <a:chExt cx="12192001" cy="4692247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D6158D54-49A4-3EF3-B11E-9866B9E8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499" y="0"/>
              <a:ext cx="5865307" cy="4692246"/>
            </a:xfrm>
            <a:prstGeom prst="rect">
              <a:avLst/>
            </a:prstGeom>
          </p:spPr>
        </p:pic>
        <p:pic>
          <p:nvPicPr>
            <p:cNvPr id="9" name="Afbeelding 8" descr="Afbeelding met tekst&#10;&#10;Automatisch gegenereerde beschrijving">
              <a:extLst>
                <a:ext uri="{FF2B5EF4-FFF2-40B4-BE49-F238E27FC236}">
                  <a16:creationId xmlns:a16="http://schemas.microsoft.com/office/drawing/2014/main" id="{00D135BC-242C-0CC5-20D2-EFC50A949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739"/>
            <a:stretch/>
          </p:blipFill>
          <p:spPr>
            <a:xfrm flipH="1">
              <a:off x="-1" y="0"/>
              <a:ext cx="3238499" cy="4692246"/>
            </a:xfrm>
            <a:prstGeom prst="rect">
              <a:avLst/>
            </a:prstGeom>
          </p:spPr>
        </p:pic>
        <p:pic>
          <p:nvPicPr>
            <p:cNvPr id="10" name="Afbeelding 9" descr="Afbeelding met tekst&#10;&#10;Automatisch gegenereerde beschrijving">
              <a:extLst>
                <a:ext uri="{FF2B5EF4-FFF2-40B4-BE49-F238E27FC236}">
                  <a16:creationId xmlns:a16="http://schemas.microsoft.com/office/drawing/2014/main" id="{2E95CD78-D9A4-454F-5B19-CEB433531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2" t="746" r="29" b="-746"/>
            <a:stretch/>
          </p:blipFill>
          <p:spPr>
            <a:xfrm flipH="1">
              <a:off x="9103805" y="0"/>
              <a:ext cx="3088194" cy="4692246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DB7D56B-C227-DAC4-0E55-A3353C0C1E93}"/>
                </a:ext>
              </a:extLst>
            </p:cNvPr>
            <p:cNvSpPr/>
            <p:nvPr/>
          </p:nvSpPr>
          <p:spPr>
            <a:xfrm>
              <a:off x="0" y="0"/>
              <a:ext cx="3238498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366DDFC-21D7-BB04-DB28-650BDEAD9400}"/>
                </a:ext>
              </a:extLst>
            </p:cNvPr>
            <p:cNvSpPr/>
            <p:nvPr/>
          </p:nvSpPr>
          <p:spPr>
            <a:xfrm>
              <a:off x="9103804" y="-1"/>
              <a:ext cx="3088196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556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F3F230-9697-BAE9-3A53-BB59D9DEB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0" y="0"/>
            <a:ext cx="537234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9435B03-EA0C-41A5-773B-0CB38E50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05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95485B-5935-F0C5-3F98-36E4715F8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8" y="0"/>
            <a:ext cx="5377132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7519A1A-484D-9B20-46AE-0E93912D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63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76F57E-1A86-8C65-1044-3025B7DDEBE5}"/>
              </a:ext>
            </a:extLst>
          </p:cNvPr>
          <p:cNvSpPr txBox="1"/>
          <p:nvPr/>
        </p:nvSpPr>
        <p:spPr>
          <a:xfrm>
            <a:off x="12343471" y="3428999"/>
            <a:ext cx="847253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1500" b="1" dirty="0">
                <a:solidFill>
                  <a:srgbClr val="11B3CB"/>
                </a:solidFill>
                <a:latin typeface="Bauhaus Light" pitchFamily="2" charset="0"/>
              </a:rPr>
              <a:t>VASTGOED</a:t>
            </a:r>
            <a:br>
              <a:rPr lang="nl-NL" sz="11500" b="1" dirty="0">
                <a:latin typeface="Bauhaus Light" pitchFamily="2" charset="0"/>
              </a:rPr>
            </a:br>
            <a:r>
              <a:rPr lang="nl-NL" sz="11500" b="1" dirty="0">
                <a:solidFill>
                  <a:srgbClr val="58585A"/>
                </a:solidFill>
                <a:latin typeface="Bauhaus Light" pitchFamily="2" charset="0"/>
              </a:rPr>
              <a:t>&amp; ADVIES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40B64C-8853-5EE1-C514-AF74041F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114" y="333942"/>
            <a:ext cx="2991987" cy="29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-58257" y="5916529"/>
            <a:ext cx="1218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i="1" dirty="0">
                <a:solidFill>
                  <a:schemeClr val="accent2"/>
                </a:solidFill>
                <a:latin typeface="Montserrat Black" pitchFamily="2" charset="0"/>
                <a:ea typeface="Microsoft Office Preview Font" panose="020B0502040204020203" pitchFamily="34"/>
              </a:rPr>
              <a:t>BALSPONSOR VAN DE WEEK</a:t>
            </a:r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1DEAC32-7EED-1404-02EF-E08842948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b="29207"/>
          <a:stretch>
            <a:fillRect/>
          </a:stretch>
        </p:blipFill>
        <p:spPr>
          <a:xfrm>
            <a:off x="370950" y="1713297"/>
            <a:ext cx="11257593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9a0edd6d3498b15ef3eba271270d0319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58b81cd649e9b2ebaf454614db625a4a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Props1.xml><?xml version="1.0" encoding="utf-8"?>
<ds:datastoreItem xmlns:ds="http://schemas.openxmlformats.org/officeDocument/2006/customXml" ds:itemID="{080D67AA-B7D3-4222-AA5C-E85CD4A945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</Words>
  <Application>Microsoft Office PowerPoint</Application>
  <PresentationFormat>Breedbeeld</PresentationFormat>
  <Paragraphs>31</Paragraphs>
  <Slides>71</Slides>
  <Notes>19</Notes>
  <HiddenSlides>2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81" baseType="lpstr">
      <vt:lpstr>Arial</vt:lpstr>
      <vt:lpstr>Arial Nova</vt:lpstr>
      <vt:lpstr>Bauhaus Light</vt:lpstr>
      <vt:lpstr>Calibri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99</cp:revision>
  <cp:lastPrinted>2025-11-19T07:02:32Z</cp:lastPrinted>
  <dcterms:created xsi:type="dcterms:W3CDTF">2020-03-04T20:14:05Z</dcterms:created>
  <dcterms:modified xsi:type="dcterms:W3CDTF">2025-12-04T09:48:06Z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