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7"/>
  </p:notesMasterIdLst>
  <p:sldIdLst>
    <p:sldId id="1331" r:id="rId5"/>
    <p:sldId id="1377" r:id="rId6"/>
    <p:sldId id="1181" r:id="rId7"/>
    <p:sldId id="1408" r:id="rId8"/>
    <p:sldId id="1416" r:id="rId9"/>
    <p:sldId id="1413" r:id="rId10"/>
    <p:sldId id="1393" r:id="rId11"/>
    <p:sldId id="1426" r:id="rId12"/>
    <p:sldId id="1379" r:id="rId13"/>
    <p:sldId id="1424" r:id="rId14"/>
    <p:sldId id="1427" r:id="rId15"/>
    <p:sldId id="1412" r:id="rId16"/>
    <p:sldId id="1417" r:id="rId17"/>
    <p:sldId id="1418" r:id="rId18"/>
    <p:sldId id="1378" r:id="rId19"/>
    <p:sldId id="262" r:id="rId20"/>
    <p:sldId id="258" r:id="rId21"/>
    <p:sldId id="1332" r:id="rId22"/>
    <p:sldId id="260" r:id="rId23"/>
    <p:sldId id="257" r:id="rId24"/>
    <p:sldId id="263" r:id="rId25"/>
    <p:sldId id="261" r:id="rId26"/>
    <p:sldId id="264" r:id="rId27"/>
    <p:sldId id="259" r:id="rId28"/>
    <p:sldId id="265" r:id="rId29"/>
    <p:sldId id="936" r:id="rId30"/>
    <p:sldId id="267" r:id="rId31"/>
    <p:sldId id="268" r:id="rId32"/>
    <p:sldId id="951" r:id="rId33"/>
    <p:sldId id="270" r:id="rId34"/>
    <p:sldId id="1201" r:id="rId35"/>
    <p:sldId id="1384" r:id="rId36"/>
    <p:sldId id="1202" r:id="rId37"/>
    <p:sldId id="938" r:id="rId38"/>
    <p:sldId id="1350" r:id="rId39"/>
    <p:sldId id="1316" r:id="rId40"/>
    <p:sldId id="956" r:id="rId41"/>
    <p:sldId id="1335" r:id="rId42"/>
    <p:sldId id="1336" r:id="rId43"/>
    <p:sldId id="1337" r:id="rId44"/>
    <p:sldId id="1421" r:id="rId45"/>
    <p:sldId id="1419" r:id="rId46"/>
    <p:sldId id="1342" r:id="rId47"/>
    <p:sldId id="1360" r:id="rId48"/>
    <p:sldId id="1399" r:id="rId49"/>
    <p:sldId id="1400" r:id="rId50"/>
    <p:sldId id="1402" r:id="rId51"/>
    <p:sldId id="1404" r:id="rId52"/>
    <p:sldId id="1403" r:id="rId53"/>
    <p:sldId id="1401" r:id="rId54"/>
    <p:sldId id="1344" r:id="rId55"/>
    <p:sldId id="1345" r:id="rId56"/>
    <p:sldId id="1347" r:id="rId57"/>
    <p:sldId id="1348" r:id="rId58"/>
    <p:sldId id="1349" r:id="rId59"/>
    <p:sldId id="1353" r:id="rId60"/>
    <p:sldId id="1354" r:id="rId61"/>
    <p:sldId id="1394" r:id="rId62"/>
    <p:sldId id="1355" r:id="rId63"/>
    <p:sldId id="1356" r:id="rId64"/>
    <p:sldId id="1362" r:id="rId65"/>
    <p:sldId id="1425" r:id="rId66"/>
    <p:sldId id="1375" r:id="rId67"/>
    <p:sldId id="1363" r:id="rId68"/>
    <p:sldId id="1367" r:id="rId69"/>
    <p:sldId id="1369" r:id="rId70"/>
    <p:sldId id="1370" r:id="rId71"/>
    <p:sldId id="1371" r:id="rId72"/>
    <p:sldId id="1372" r:id="rId73"/>
    <p:sldId id="256" r:id="rId74"/>
    <p:sldId id="1374" r:id="rId75"/>
    <p:sldId id="1382" r:id="rId7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8500"/>
    <a:srgbClr val="F28204"/>
    <a:srgbClr val="BDBEC0"/>
    <a:srgbClr val="5E6469"/>
    <a:srgbClr val="58585A"/>
    <a:srgbClr val="4472C4"/>
    <a:srgbClr val="282828"/>
    <a:srgbClr val="E1E1E1"/>
    <a:srgbClr val="191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C0EF23-5668-4EF6-9BAD-9FD09B5358FB}" v="23" dt="2026-02-06T15:56:07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9" autoAdjust="0"/>
    <p:restoredTop sz="92125" autoAdjust="0"/>
  </p:normalViewPr>
  <p:slideViewPr>
    <p:cSldViewPr snapToGrid="0">
      <p:cViewPr varScale="1">
        <p:scale>
          <a:sx n="99" d="100"/>
          <a:sy n="99" d="100"/>
        </p:scale>
        <p:origin x="954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iel van den Bos" userId="b4393e88-a330-410c-9355-34beb0056c55" providerId="ADAL" clId="{0C513632-B418-4E14-98FA-49614627199D}"/>
    <pc:docChg chg="undo custSel addSld delSld modSld">
      <pc:chgData name="Michiel van den Bos" userId="b4393e88-a330-410c-9355-34beb0056c55" providerId="ADAL" clId="{0C513632-B418-4E14-98FA-49614627199D}" dt="2026-02-06T15:56:16.736" v="57" actId="47"/>
      <pc:docMkLst>
        <pc:docMk/>
      </pc:docMkLst>
      <pc:sldChg chg="delSp mod">
        <pc:chgData name="Michiel van den Bos" userId="b4393e88-a330-410c-9355-34beb0056c55" providerId="ADAL" clId="{0C513632-B418-4E14-98FA-49614627199D}" dt="2026-02-04T08:39:29.825" v="29" actId="478"/>
        <pc:sldMkLst>
          <pc:docMk/>
          <pc:sldMk cId="3755094177" sldId="1348"/>
        </pc:sldMkLst>
      </pc:sldChg>
      <pc:sldChg chg="mod modShow">
        <pc:chgData name="Michiel van den Bos" userId="b4393e88-a330-410c-9355-34beb0056c55" providerId="ADAL" clId="{0C513632-B418-4E14-98FA-49614627199D}" dt="2026-02-04T08:33:55.807" v="3" actId="729"/>
        <pc:sldMkLst>
          <pc:docMk/>
          <pc:sldMk cId="1936587135" sldId="1350"/>
        </pc:sldMkLst>
      </pc:sldChg>
      <pc:sldChg chg="addSp delSp modSp mod setBg">
        <pc:chgData name="Michiel van den Bos" userId="b4393e88-a330-410c-9355-34beb0056c55" providerId="ADAL" clId="{0C513632-B418-4E14-98FA-49614627199D}" dt="2026-02-04T08:38:51.504" v="27" actId="14100"/>
        <pc:sldMkLst>
          <pc:docMk/>
          <pc:sldMk cId="767605496" sldId="1393"/>
        </pc:sldMkLst>
        <pc:spChg chg="mod">
          <ac:chgData name="Michiel van den Bos" userId="b4393e88-a330-410c-9355-34beb0056c55" providerId="ADAL" clId="{0C513632-B418-4E14-98FA-49614627199D}" dt="2026-02-04T08:37:25.230" v="13" actId="14100"/>
          <ac:spMkLst>
            <pc:docMk/>
            <pc:sldMk cId="767605496" sldId="1393"/>
            <ac:spMk id="2" creationId="{13E1DB1E-7736-0EDE-BB77-179E58F78DDB}"/>
          </ac:spMkLst>
        </pc:spChg>
        <pc:picChg chg="add mod">
          <ac:chgData name="Michiel van den Bos" userId="b4393e88-a330-410c-9355-34beb0056c55" providerId="ADAL" clId="{0C513632-B418-4E14-98FA-49614627199D}" dt="2026-02-04T08:38:51.504" v="27" actId="14100"/>
          <ac:picMkLst>
            <pc:docMk/>
            <pc:sldMk cId="767605496" sldId="1393"/>
            <ac:picMk id="4" creationId="{23B9A8A7-F728-BA5D-CC21-03DFF0571752}"/>
          </ac:picMkLst>
        </pc:picChg>
      </pc:sldChg>
      <pc:sldChg chg="addSp delSp modSp add mod setBg">
        <pc:chgData name="Michiel van den Bos" userId="b4393e88-a330-410c-9355-34beb0056c55" providerId="ADAL" clId="{0C513632-B418-4E14-98FA-49614627199D}" dt="2026-02-04T08:38:35.917" v="25"/>
        <pc:sldMkLst>
          <pc:docMk/>
          <pc:sldMk cId="2719247404" sldId="1426"/>
        </pc:sldMkLst>
        <pc:spChg chg="add mod">
          <ac:chgData name="Michiel van den Bos" userId="b4393e88-a330-410c-9355-34beb0056c55" providerId="ADAL" clId="{0C513632-B418-4E14-98FA-49614627199D}" dt="2026-02-04T08:38:14.346" v="24" actId="1076"/>
          <ac:spMkLst>
            <pc:docMk/>
            <pc:sldMk cId="2719247404" sldId="1426"/>
            <ac:spMk id="9" creationId="{10567D0D-F0AD-C97C-107F-1824C64920E9}"/>
          </ac:spMkLst>
        </pc:spChg>
        <pc:picChg chg="add mod">
          <ac:chgData name="Michiel van den Bos" userId="b4393e88-a330-410c-9355-34beb0056c55" providerId="ADAL" clId="{0C513632-B418-4E14-98FA-49614627199D}" dt="2026-02-04T08:38:14.346" v="24" actId="1076"/>
          <ac:picMkLst>
            <pc:docMk/>
            <pc:sldMk cId="2719247404" sldId="1426"/>
            <ac:picMk id="8" creationId="{23B9A8A7-F728-BA5D-CC21-03DFF0571752}"/>
          </ac:picMkLst>
        </pc:picChg>
      </pc:sldChg>
      <pc:sldChg chg="addSp delSp modSp add mod modShow">
        <pc:chgData name="Michiel van den Bos" userId="b4393e88-a330-410c-9355-34beb0056c55" providerId="ADAL" clId="{0C513632-B418-4E14-98FA-49614627199D}" dt="2026-02-06T15:56:13.496" v="56" actId="14100"/>
        <pc:sldMkLst>
          <pc:docMk/>
          <pc:sldMk cId="3178343689" sldId="1427"/>
        </pc:sldMkLst>
        <pc:picChg chg="add mod">
          <ac:chgData name="Michiel van den Bos" userId="b4393e88-a330-410c-9355-34beb0056c55" providerId="ADAL" clId="{0C513632-B418-4E14-98FA-49614627199D}" dt="2026-02-06T10:40:30.070" v="44" actId="1076"/>
          <ac:picMkLst>
            <pc:docMk/>
            <pc:sldMk cId="3178343689" sldId="1427"/>
            <ac:picMk id="2" creationId="{1D11DED0-47F5-D8CC-A38E-628FDE287ED3}"/>
          </ac:picMkLst>
        </pc:picChg>
        <pc:picChg chg="add mod">
          <ac:chgData name="Michiel van den Bos" userId="b4393e88-a330-410c-9355-34beb0056c55" providerId="ADAL" clId="{0C513632-B418-4E14-98FA-49614627199D}" dt="2026-02-06T15:56:13.496" v="56" actId="14100"/>
          <ac:picMkLst>
            <pc:docMk/>
            <pc:sldMk cId="3178343689" sldId="1427"/>
            <ac:picMk id="3" creationId="{56AC1147-23A3-6C46-689C-A35D7905AADB}"/>
          </ac:picMkLst>
        </pc:picChg>
        <pc:picChg chg="add mod ord">
          <ac:chgData name="Michiel van den Bos" userId="b4393e88-a330-410c-9355-34beb0056c55" providerId="ADAL" clId="{0C513632-B418-4E14-98FA-49614627199D}" dt="2026-02-06T10:40:12.596" v="41" actId="14100"/>
          <ac:picMkLst>
            <pc:docMk/>
            <pc:sldMk cId="3178343689" sldId="1427"/>
            <ac:picMk id="4" creationId="{CD3F1D43-EEF9-C824-410C-A2569404EEEE}"/>
          </ac:picMkLst>
        </pc:picChg>
        <pc:picChg chg="del">
          <ac:chgData name="Michiel van den Bos" userId="b4393e88-a330-410c-9355-34beb0056c55" providerId="ADAL" clId="{0C513632-B418-4E14-98FA-49614627199D}" dt="2026-02-06T10:35:38.171" v="31" actId="478"/>
          <ac:picMkLst>
            <pc:docMk/>
            <pc:sldMk cId="3178343689" sldId="1427"/>
            <ac:picMk id="1026" creationId="{37C536A4-8F7C-5EF9-11CF-0FDA64DB4C6C}"/>
          </ac:picMkLst>
        </pc:picChg>
      </pc:sldChg>
      <pc:sldChg chg="addSp delSp modSp add del">
        <pc:chgData name="Michiel van den Bos" userId="b4393e88-a330-410c-9355-34beb0056c55" providerId="ADAL" clId="{0C513632-B418-4E14-98FA-49614627199D}" dt="2026-02-06T15:56:16.736" v="57" actId="47"/>
        <pc:sldMkLst>
          <pc:docMk/>
          <pc:sldMk cId="2553365864" sldId="1428"/>
        </pc:sldMkLst>
        <pc:picChg chg="add mod">
          <ac:chgData name="Michiel van den Bos" userId="b4393e88-a330-410c-9355-34beb0056c55" providerId="ADAL" clId="{0C513632-B418-4E14-98FA-49614627199D}" dt="2026-02-06T15:55:32.042" v="49" actId="14100"/>
          <ac:picMkLst>
            <pc:docMk/>
            <pc:sldMk cId="2553365864" sldId="1428"/>
            <ac:picMk id="2" creationId="{8D203D23-D7F2-926E-CE02-3764D8E1C450}"/>
          </ac:picMkLst>
        </pc:picChg>
        <pc:picChg chg="del">
          <ac:chgData name="Michiel van den Bos" userId="b4393e88-a330-410c-9355-34beb0056c55" providerId="ADAL" clId="{0C513632-B418-4E14-98FA-49614627199D}" dt="2026-02-06T15:55:23.106" v="46" actId="478"/>
          <ac:picMkLst>
            <pc:docMk/>
            <pc:sldMk cId="2553365864" sldId="1428"/>
            <ac:picMk id="1026" creationId="{5AE4084C-A64E-6BAD-B88A-EC37F3B5BAA2}"/>
          </ac:picMkLst>
        </pc:picChg>
      </pc:sldChg>
      <pc:sldChg chg="add del">
        <pc:chgData name="Michiel van den Bos" userId="b4393e88-a330-410c-9355-34beb0056c55" providerId="ADAL" clId="{0C513632-B418-4E14-98FA-49614627199D}" dt="2026-02-06T15:56:01.802" v="53"/>
        <pc:sldMkLst>
          <pc:docMk/>
          <pc:sldMk cId="4288097573" sldId="14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D0C7405-9F18-4DE5-A172-4ACE7B2D4E28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DBB2E9-0DB3-46CA-A6E5-177729D7F1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99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8652DA4-8C15-4CD0-A208-F6E0827F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3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DFA2-9B42-D4CE-90EB-EAC48B08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B84B93-5830-88BC-0D84-0DCD684E0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1BE8E1-3C8B-4A6E-38F3-6721D1C1C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832EE-9A25-7EB8-D209-DBEB5E0E6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415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06620784-F834-4EF2-A30D-A51C6AB6B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775513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423329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0D56674-6B55-491D-9C9C-2D2773586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935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775698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96548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129162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1389131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71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30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59E1-F910-C36A-9F58-F6290A32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262FB2-6676-F63F-A904-02DE206A4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DC9CF6-2B72-E0D3-5A78-56D2BD3C8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4C5554-6458-5CBA-679A-73FA30749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1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ACCE2-97C2-5F72-FED5-66475C12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A4A275-5E48-8274-5F02-7C4314DBA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B84FB2C-8257-099B-0CA1-58AF9A32E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0EF5C1-591C-B756-5A48-A6E7398C6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793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47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04C27-6F20-34C7-491E-CC788C07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5AC50D1-F337-9B17-0324-78F0FDF2A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34E9E31-36B2-86AF-F749-F36CC2B96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9417E7-16C8-422B-B15F-FCC79CDDF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89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030CA-43A1-8376-CAE4-F1B31C37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2AFEA3-B959-A122-4CD6-C46DC38F1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5A9F980-77E9-16E6-2E61-9D11A1659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AE6442-2ECA-4D32-AC96-19F4FBA8B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700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443A5-165D-75D3-5BAC-4FA0E18BE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88C2DE-703D-C2C2-4469-DBA0F8B26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436811-486E-B2BD-F713-DA512B5CF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CD304-D8C6-FE93-AAB1-304331EB2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18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12C7-AAF2-22C4-F507-DEBC18F3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93D635-5191-1869-C14E-47BB31D8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B28A53-AEB0-5850-2039-82C3B2EA6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C43AE-A4BB-2BCC-D80B-94F6F4206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06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7DB995-43DC-DBBA-0504-75F964DD1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985" b="16044"/>
          <a:stretch/>
        </p:blipFill>
        <p:spPr>
          <a:xfrm>
            <a:off x="15714" y="4662435"/>
            <a:ext cx="12176287" cy="10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9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3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F900D-8B9D-46CB-D59D-E8D17D73F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13625B-3041-3C63-EB80-7F9B1F899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32141E-7EDB-DABE-8775-7F1463D7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BEC5-9159-4A82-977E-A8833AED0818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6ACCC-439F-3DF9-A858-7FC1B7DF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AD61C5-4E37-C262-E8E0-30243806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972-1D63-4D03-BFAD-9356B9337E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1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7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36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6-2-2026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7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onsors@ckv-valto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E0373D7-FADB-5E0D-1294-0B6BEBE16DD3}"/>
              </a:ext>
            </a:extLst>
          </p:cNvPr>
          <p:cNvSpPr/>
          <p:nvPr/>
        </p:nvSpPr>
        <p:spPr>
          <a:xfrm>
            <a:off x="1524000" y="7127666"/>
            <a:ext cx="9144000" cy="1097280"/>
          </a:xfrm>
          <a:prstGeom prst="rect">
            <a:avLst/>
          </a:prstGeom>
          <a:gradFill flip="none" rotWithShape="1">
            <a:gsLst>
              <a:gs pos="17000">
                <a:srgbClr val="FE7C1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6E96EEF-052E-A698-1554-1D316C1A547E}"/>
              </a:ext>
            </a:extLst>
          </p:cNvPr>
          <p:cNvSpPr txBox="1"/>
          <p:nvPr/>
        </p:nvSpPr>
        <p:spPr>
          <a:xfrm>
            <a:off x="404596" y="5103674"/>
            <a:ext cx="7106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Wil je ook adverteren op dit scherm?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Mail </a:t>
            </a:r>
            <a:r>
              <a:rPr lang="nl-NL" sz="3600" b="1" dirty="0">
                <a:solidFill>
                  <a:srgbClr val="FF7D1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sponsors@ckv-valto.nl</a:t>
            </a:r>
            <a:endParaRPr lang="nl-NL" sz="3600" b="1" dirty="0">
              <a:solidFill>
                <a:srgbClr val="FF7D1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Of bel: </a:t>
            </a:r>
            <a:r>
              <a:rPr lang="nl-NL" sz="3600" b="1" dirty="0">
                <a:solidFill>
                  <a:srgbClr val="FF801B"/>
                </a:solidFill>
              </a:rPr>
              <a:t>06 1362 6830</a:t>
            </a:r>
          </a:p>
        </p:txBody>
      </p:sp>
      <p:pic>
        <p:nvPicPr>
          <p:cNvPr id="5" name="Picture 2" descr="Home NIX18 | NIX18">
            <a:extLst>
              <a:ext uri="{FF2B5EF4-FFF2-40B4-BE49-F238E27FC236}">
                <a16:creationId xmlns:a16="http://schemas.microsoft.com/office/drawing/2014/main" id="{91C8D7D8-D9A7-6BBD-4DA1-6813D77A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77" y="5560473"/>
            <a:ext cx="1738357" cy="17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75B8C600-1F0F-C05A-0922-552120C53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1231150" y="-108798"/>
            <a:ext cx="9729699" cy="53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DDB60-279E-1BF6-3411-090FE1879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tek Advies – Bouwkundig Adviesbureau">
            <a:extLst>
              <a:ext uri="{FF2B5EF4-FFF2-40B4-BE49-F238E27FC236}">
                <a16:creationId xmlns:a16="http://schemas.microsoft.com/office/drawing/2014/main" id="{F6FFCFF8-24FB-F4B6-2E57-B8C8A6861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3" y="1830015"/>
            <a:ext cx="10904519" cy="299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00E0E-E32F-27A6-A12A-0121F053D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bloem, lavendel, kleding&#10;&#10;Door AI gegenereerde inhoud is mogelijk onjuist.">
            <a:extLst>
              <a:ext uri="{FF2B5EF4-FFF2-40B4-BE49-F238E27FC236}">
                <a16:creationId xmlns:a16="http://schemas.microsoft.com/office/drawing/2014/main" id="{CD3F1D43-EEF9-C824-410C-A2569404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1" y="0"/>
            <a:ext cx="12193421" cy="6858000"/>
          </a:xfrm>
          <a:prstGeom prst="rect">
            <a:avLst/>
          </a:prstGeom>
        </p:spPr>
      </p:pic>
      <p:pic>
        <p:nvPicPr>
          <p:cNvPr id="2" name="Picture 2" descr="Werken bij Duyvenvoorde Flowers &amp; Plants – Jouw volgende stap!">
            <a:extLst>
              <a:ext uri="{FF2B5EF4-FFF2-40B4-BE49-F238E27FC236}">
                <a16:creationId xmlns:a16="http://schemas.microsoft.com/office/drawing/2014/main" id="{1D11DED0-47F5-D8CC-A38E-628FDE287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41" y="298384"/>
            <a:ext cx="6565108" cy="9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6AC1147-23A3-6C46-689C-A35D7905A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4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/>
    </mc:Choice>
    <mc:Fallback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8B3F-2005-38A6-B918-5C25E69A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FD3C961-B769-9BC9-0E9D-B88176B15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7C9EF-A858-48B2-D0BB-E71345DF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CEC455-1009-44ED-CE25-BA059ADD3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b="31764"/>
          <a:stretch>
            <a:fillRect/>
          </a:stretch>
        </p:blipFill>
        <p:spPr bwMode="auto">
          <a:xfrm>
            <a:off x="500006" y="839481"/>
            <a:ext cx="11191988" cy="51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AAD0-C4AE-4EDC-24A2-857FA09D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53408C-441F-17F4-9E77-06B675F3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" y="-1597047"/>
            <a:ext cx="10052093" cy="100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CBFE53D4-DA07-DAD2-9A8A-12701273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D Solar - Stichting Garantiefonds ZonZeker">
            <a:extLst>
              <a:ext uri="{FF2B5EF4-FFF2-40B4-BE49-F238E27FC236}">
                <a16:creationId xmlns:a16="http://schemas.microsoft.com/office/drawing/2014/main" id="{C94091EF-F2DD-31A0-4E22-758615B0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14" y="1125740"/>
            <a:ext cx="9842571" cy="43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ar kunt u Vreugdenhil Young Plants vinden? - Vreugdenhil Young Plants">
            <a:extLst>
              <a:ext uri="{FF2B5EF4-FFF2-40B4-BE49-F238E27FC236}">
                <a16:creationId xmlns:a16="http://schemas.microsoft.com/office/drawing/2014/main" id="{101B0566-FB43-0974-AC98-60250BF92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7" b="25096"/>
          <a:stretch/>
        </p:blipFill>
        <p:spPr bwMode="auto">
          <a:xfrm>
            <a:off x="580739" y="1668027"/>
            <a:ext cx="11030521" cy="331846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A0E4FFE-09B9-DF7A-0539-DA78477EC0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967AF75-434A-4E05-AB56-525587195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/>
          <a:stretch/>
        </p:blipFill>
        <p:spPr>
          <a:xfrm>
            <a:off x="355751" y="1587639"/>
            <a:ext cx="11480497" cy="34764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005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39CB2E-65CF-28E7-06FD-2263094C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421F768F-7D1F-E953-873A-5B7BE2B54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9637159" y="285092"/>
            <a:ext cx="1952089" cy="10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oedsel&#10;&#10;Automatisch gegenereerde beschrijving">
            <a:extLst>
              <a:ext uri="{FF2B5EF4-FFF2-40B4-BE49-F238E27FC236}">
                <a16:creationId xmlns:a16="http://schemas.microsoft.com/office/drawing/2014/main" id="{719AE768-D23D-4468-B917-643F4A53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29261"/>
          <a:stretch/>
        </p:blipFill>
        <p:spPr>
          <a:xfrm>
            <a:off x="248916" y="708983"/>
            <a:ext cx="11694168" cy="517935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691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priva">
            <a:extLst>
              <a:ext uri="{FF2B5EF4-FFF2-40B4-BE49-F238E27FC236}">
                <a16:creationId xmlns:a16="http://schemas.microsoft.com/office/drawing/2014/main" id="{C6B4634F-28DF-4BF0-AA39-B1BC13C9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3" y="1580102"/>
            <a:ext cx="11351374" cy="3697796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ulti keuken en bad">
            <a:extLst>
              <a:ext uri="{FF2B5EF4-FFF2-40B4-BE49-F238E27FC236}">
                <a16:creationId xmlns:a16="http://schemas.microsoft.com/office/drawing/2014/main" id="{0A4486B2-99B5-46A8-AF34-5E7880A2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3" y="1141021"/>
            <a:ext cx="10548214" cy="417455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77FFF7B-43F3-E22E-0AFA-AA1451686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t="28513" r="24380" b="32513"/>
          <a:stretch/>
        </p:blipFill>
        <p:spPr>
          <a:xfrm>
            <a:off x="225054" y="327895"/>
            <a:ext cx="11417636" cy="60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t laatste Nieuws van de Louwman Group - Louwman Group">
            <a:extLst>
              <a:ext uri="{FF2B5EF4-FFF2-40B4-BE49-F238E27FC236}">
                <a16:creationId xmlns:a16="http://schemas.microsoft.com/office/drawing/2014/main" id="{6B548511-1900-0BC1-8E68-4655D96A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335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t laatste Nieuws van de Louwman Group - Louwman Group">
            <a:extLst>
              <a:ext uri="{FF2B5EF4-FFF2-40B4-BE49-F238E27FC236}">
                <a16:creationId xmlns:a16="http://schemas.microsoft.com/office/drawing/2014/main" id="{DF4148E1-D67B-25E8-0B41-9A0A7322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/>
          <a:stretch/>
        </p:blipFill>
        <p:spPr bwMode="auto">
          <a:xfrm>
            <a:off x="-85064" y="453043"/>
            <a:ext cx="16442237" cy="61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2EE155F-18CE-5CA4-BDAF-3FBC8416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63"/>
            <a:ext cx="12192000" cy="4275785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345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- AdFysio De Lier">
            <a:extLst>
              <a:ext uri="{FF2B5EF4-FFF2-40B4-BE49-F238E27FC236}">
                <a16:creationId xmlns:a16="http://schemas.microsoft.com/office/drawing/2014/main" id="{26261FC1-FF34-0EAA-74A2-60ACEF8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" y="1033854"/>
            <a:ext cx="11204332" cy="43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E59608-13D0-C46D-5D57-6DC9764B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rel Hassink - Senior Data Engineer - Alpina Group | LinkedIn">
            <a:extLst>
              <a:ext uri="{FF2B5EF4-FFF2-40B4-BE49-F238E27FC236}">
                <a16:creationId xmlns:a16="http://schemas.microsoft.com/office/drawing/2014/main" id="{E80B628D-D5ED-3DCB-9654-F4F94E18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" y="998483"/>
            <a:ext cx="12160507" cy="463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matiseringsoplossingen - Martinstolze">
            <a:extLst>
              <a:ext uri="{FF2B5EF4-FFF2-40B4-BE49-F238E27FC236}">
                <a16:creationId xmlns:a16="http://schemas.microsoft.com/office/drawing/2014/main" id="{A7940170-C815-94A5-119D-6C4B0355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71" y="1172437"/>
            <a:ext cx="9617057" cy="4324011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Lettertype, schermopname, geel&#10;&#10;Door AI gegenereerde inhoud is mogelijk onjuist.">
            <a:extLst>
              <a:ext uri="{FF2B5EF4-FFF2-40B4-BE49-F238E27FC236}">
                <a16:creationId xmlns:a16="http://schemas.microsoft.com/office/drawing/2014/main" id="{FFED1E6D-28B2-CECE-4A3B-266B5017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BBAF86-6C1B-076D-4EFD-C77B0854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92" t="13421" r="5894" b="22649"/>
          <a:stretch>
            <a:fillRect/>
          </a:stretch>
        </p:blipFill>
        <p:spPr>
          <a:xfrm>
            <a:off x="546015" y="178038"/>
            <a:ext cx="11099969" cy="65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20654AD-936C-2508-B8EE-CF84C694CF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MS SalesHome - MS Sales">
            <a:extLst>
              <a:ext uri="{FF2B5EF4-FFF2-40B4-BE49-F238E27FC236}">
                <a16:creationId xmlns:a16="http://schemas.microsoft.com/office/drawing/2014/main" id="{525BB8F9-37AA-83B8-D1AD-D491B21B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" y="1101235"/>
            <a:ext cx="8064923" cy="45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S SalesHome - MS Sales">
            <a:extLst>
              <a:ext uri="{FF2B5EF4-FFF2-40B4-BE49-F238E27FC236}">
                <a16:creationId xmlns:a16="http://schemas.microsoft.com/office/drawing/2014/main" id="{AC83A662-5E1A-0BD4-ED6B-443D16A8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25" y="1453138"/>
            <a:ext cx="3310723" cy="30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unders Agency">
            <a:extLst>
              <a:ext uri="{FF2B5EF4-FFF2-40B4-BE49-F238E27FC236}">
                <a16:creationId xmlns:a16="http://schemas.microsoft.com/office/drawing/2014/main" id="{95F17EB9-C743-BFCD-8887-1BFF98F6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0" y="2214081"/>
            <a:ext cx="11335619" cy="2429837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3C9C190-E6E1-4847-2A6C-F87C9831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648" y="178986"/>
            <a:ext cx="8731181" cy="65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B116EF2-B875-D577-94CA-BB82A703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94" y="4499010"/>
            <a:ext cx="2065208" cy="20652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C70B60-9B94-9707-95EF-1229B970ED22}"/>
              </a:ext>
            </a:extLst>
          </p:cNvPr>
          <p:cNvSpPr txBox="1"/>
          <p:nvPr/>
        </p:nvSpPr>
        <p:spPr>
          <a:xfrm>
            <a:off x="174171" y="3003152"/>
            <a:ext cx="33193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Onderwijs in Kenia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Vanuit Westland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Info bij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Floris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Bart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06-27024 902</a:t>
            </a:r>
          </a:p>
          <a:p>
            <a:pPr marL="641350" lvl="1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www.elimu-holland.nl</a:t>
            </a: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48AEB94-CEFC-DEDE-E755-74C9B6A2E27C}"/>
              </a:ext>
            </a:extLst>
          </p:cNvPr>
          <p:cNvSpPr txBox="1"/>
          <p:nvPr/>
        </p:nvSpPr>
        <p:spPr>
          <a:xfrm>
            <a:off x="4537248" y="293782"/>
            <a:ext cx="6229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Elimu Holland</a:t>
            </a:r>
          </a:p>
        </p:txBody>
      </p:sp>
      <p:pic>
        <p:nvPicPr>
          <p:cNvPr id="4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7D44FF05-23CA-556D-F653-3E9978945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52528"/>
            <a:ext cx="3121152" cy="2821648"/>
          </a:xfrm>
          <a:prstGeom prst="rect">
            <a:avLst/>
          </a:prstGeom>
        </p:spPr>
      </p:pic>
      <p:pic>
        <p:nvPicPr>
          <p:cNvPr id="2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FED3EB00-BFB0-AA35-213A-8FFBE3FA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7190" r="28732" b="28464"/>
          <a:stretch/>
        </p:blipFill>
        <p:spPr>
          <a:xfrm>
            <a:off x="10601796" y="5279040"/>
            <a:ext cx="470009" cy="4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A268CF-C899-4B38-9E04-ABFC9B47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1" y="688759"/>
            <a:ext cx="11498937" cy="501835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010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C73C5D71-4D92-452E-F37E-7B1A7C60E0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7" y="0"/>
            <a:ext cx="7586285" cy="685800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435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8C4B5082-9DAD-F9AB-793F-272C31D1D02A}"/>
              </a:ext>
            </a:extLst>
          </p:cNvPr>
          <p:cNvGrpSpPr/>
          <p:nvPr/>
        </p:nvGrpSpPr>
        <p:grpSpPr>
          <a:xfrm>
            <a:off x="-1498209" y="-1"/>
            <a:ext cx="15188418" cy="6858001"/>
            <a:chOff x="0" y="-1"/>
            <a:chExt cx="12192000" cy="468253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36CED24-A436-4BB9-45DF-6B30F541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050" y="5860"/>
              <a:ext cx="5845838" cy="4676671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E1EE2B9-956D-A82D-C844-FC586BD1D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02"/>
            <a:stretch/>
          </p:blipFill>
          <p:spPr>
            <a:xfrm flipH="1">
              <a:off x="0" y="5860"/>
              <a:ext cx="3067050" cy="4676671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DE38F8FE-26C3-B488-656D-B6028083C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8912887" y="5860"/>
              <a:ext cx="3279112" cy="4676671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5767B35-2CCB-B59F-89DA-DD9E18F9D582}"/>
                </a:ext>
              </a:extLst>
            </p:cNvPr>
            <p:cNvSpPr/>
            <p:nvPr/>
          </p:nvSpPr>
          <p:spPr>
            <a:xfrm>
              <a:off x="0" y="0"/>
              <a:ext cx="306705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9E8C333-AB13-EEDD-0A4A-A3F78C61BEBE}"/>
                </a:ext>
              </a:extLst>
            </p:cNvPr>
            <p:cNvSpPr/>
            <p:nvPr/>
          </p:nvSpPr>
          <p:spPr>
            <a:xfrm>
              <a:off x="8912886" y="-1"/>
              <a:ext cx="3279114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65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estlandwerk.nl | Houthandel van der Marel">
            <a:extLst>
              <a:ext uri="{FF2B5EF4-FFF2-40B4-BE49-F238E27FC236}">
                <a16:creationId xmlns:a16="http://schemas.microsoft.com/office/drawing/2014/main" id="{24096063-09B0-50C0-94CD-1932A75D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834"/>
            <a:ext cx="12192000" cy="4213224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op Montage – Oog voor kwaliteit">
            <a:extLst>
              <a:ext uri="{FF2B5EF4-FFF2-40B4-BE49-F238E27FC236}">
                <a16:creationId xmlns:a16="http://schemas.microsoft.com/office/drawing/2014/main" id="{85F3B928-23A2-C0B5-4B85-EDAFAF85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389" y="2288599"/>
            <a:ext cx="13108389" cy="2664349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B3EB8D-F9FF-A4D7-372A-8EB698E2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16"/>
            <a:ext cx="12192000" cy="54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isitekaartje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39385A0C-8DFB-4BEE-5742-3CDAEEEA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22763" b="86526"/>
          <a:stretch>
            <a:fillRect/>
          </a:stretch>
        </p:blipFill>
        <p:spPr>
          <a:xfrm>
            <a:off x="0" y="1203158"/>
            <a:ext cx="11981194" cy="41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oom, buitenshuis, wolk&#10;&#10;Door AI gegenereerde inhoud is mogelijk onjuist.">
            <a:extLst>
              <a:ext uri="{FF2B5EF4-FFF2-40B4-BE49-F238E27FC236}">
                <a16:creationId xmlns:a16="http://schemas.microsoft.com/office/drawing/2014/main" id="{71EF406F-C16F-54FA-EB22-F9DA4E1E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1B51D8-83EF-FC01-6C4C-06E23752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2" y="2066192"/>
            <a:ext cx="11524096" cy="27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97380-4FB2-FBE8-C081-8645C2B2A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4075F-2059-594B-EC55-72C278503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63537"/>
              </p:ext>
            </p:extLst>
          </p:nvPr>
        </p:nvGraphicFramePr>
        <p:xfrm>
          <a:off x="-7705" y="3128989"/>
          <a:ext cx="12199705" cy="372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70355" imgH="13868024" progId="Acrobat.Document.DC">
                  <p:embed/>
                </p:oleObj>
              </mc:Choice>
              <mc:Fallback>
                <p:oleObj name="Acrobat Document" r:id="rId2" imgW="45370355" imgH="1386802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4075F-2059-594B-EC55-72C278503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705" y="3128989"/>
                        <a:ext cx="12199705" cy="3729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7CF08DD7-1DF0-34AB-FAC6-03D1B60A9B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95" b="29345"/>
          <a:stretch>
            <a:fillRect/>
          </a:stretch>
        </p:blipFill>
        <p:spPr>
          <a:xfrm flipV="1">
            <a:off x="-7705" y="0"/>
            <a:ext cx="12192000" cy="364797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E184231-9F5D-9366-1D18-6B5EFBDDAA9C}"/>
              </a:ext>
            </a:extLst>
          </p:cNvPr>
          <p:cNvSpPr/>
          <p:nvPr/>
        </p:nvSpPr>
        <p:spPr>
          <a:xfrm>
            <a:off x="2040556" y="1010653"/>
            <a:ext cx="8008219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7C21DA5-BFD5-C859-B983-5F7C54C244A5}"/>
              </a:ext>
            </a:extLst>
          </p:cNvPr>
          <p:cNvSpPr/>
          <p:nvPr/>
        </p:nvSpPr>
        <p:spPr>
          <a:xfrm>
            <a:off x="2084186" y="2857889"/>
            <a:ext cx="7964590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55E545-0EB5-94AE-7A10-26DC90DB5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37" t="16112" r="18369" b="45159"/>
          <a:stretch>
            <a:fillRect/>
          </a:stretch>
        </p:blipFill>
        <p:spPr>
          <a:xfrm>
            <a:off x="2231457" y="2623272"/>
            <a:ext cx="7729086" cy="14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63D02-C300-0F00-743B-71A873965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7AECD2-1287-CE71-333C-250F76A60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39856"/>
              </p:ext>
            </p:extLst>
          </p:nvPr>
        </p:nvGraphicFramePr>
        <p:xfrm>
          <a:off x="0" y="760669"/>
          <a:ext cx="12192000" cy="483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717830" imgH="2666639" progId="Acrobat.Document.DC">
                  <p:embed/>
                </p:oleObj>
              </mc:Choice>
              <mc:Fallback>
                <p:oleObj name="Acrobat Document" r:id="rId2" imgW="6717830" imgH="266663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D7AECD2-1287-CE71-333C-250F76A60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760669"/>
                        <a:ext cx="12192000" cy="4839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Kader 4">
            <a:extLst>
              <a:ext uri="{FF2B5EF4-FFF2-40B4-BE49-F238E27FC236}">
                <a16:creationId xmlns:a16="http://schemas.microsoft.com/office/drawing/2014/main" id="{A41D73AF-F3D0-2AE1-1CA3-352AF39E3F69}"/>
              </a:ext>
            </a:extLst>
          </p:cNvPr>
          <p:cNvSpPr/>
          <p:nvPr/>
        </p:nvSpPr>
        <p:spPr>
          <a:xfrm>
            <a:off x="0" y="664143"/>
            <a:ext cx="12192000" cy="5139891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itzendbureau voor Transport en Logistiek | Transport People">
            <a:extLst>
              <a:ext uri="{FF2B5EF4-FFF2-40B4-BE49-F238E27FC236}">
                <a16:creationId xmlns:a16="http://schemas.microsoft.com/office/drawing/2014/main" id="{A3185172-5533-82FD-4916-3D6079E9E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454"/>
          <a:stretch/>
        </p:blipFill>
        <p:spPr bwMode="auto">
          <a:xfrm>
            <a:off x="-383527" y="817179"/>
            <a:ext cx="12959053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C5E14B-5FF1-A536-A619-093238844BDC}"/>
              </a:ext>
            </a:extLst>
          </p:cNvPr>
          <p:cNvSpPr/>
          <p:nvPr/>
        </p:nvSpPr>
        <p:spPr>
          <a:xfrm>
            <a:off x="0" y="1"/>
            <a:ext cx="12192000" cy="46925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A3C8AD-8986-3199-B2D5-5CB914EA6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5"/>
            <a:ext cx="12192000" cy="68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196F7F-D8FC-09B5-13D4-1C56818C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1D26303-7804-AE9B-E0C5-C045CDA2D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1" y="0"/>
            <a:ext cx="542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B7403-A8D9-48CC-054E-A42C2301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9ADD4C-362E-193F-F961-E9208A49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0D2F91-E8F3-0603-3834-C8ABA360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92" y="0"/>
            <a:ext cx="537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31866-AE6C-ADBB-8425-83CF6A3F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B2A6FF-2DBA-6BC2-CE4D-84089BAD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65" y="0"/>
            <a:ext cx="5305245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7D9E65-4EA5-8A4C-396C-40F16CC7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37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342CD-C77D-6BD3-37BD-6253784D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584CA7-5032-BDA9-8436-A5B90BA2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4" y="0"/>
            <a:ext cx="546339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21F8D3-C173-F63D-4FC8-CCEEC232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44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F4A81-43FE-A63E-CB32-EC1543E5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EC2E863-CDBB-B230-E04E-09DE6EB21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86" b="20775"/>
          <a:stretch>
            <a:fillRect/>
          </a:stretch>
        </p:blipFill>
        <p:spPr>
          <a:xfrm>
            <a:off x="6397256" y="0"/>
            <a:ext cx="5456989" cy="687160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5516A1-3115-F08A-A408-55917BE4F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28" b="16348"/>
          <a:stretch>
            <a:fillRect/>
          </a:stretch>
        </p:blipFill>
        <p:spPr>
          <a:xfrm>
            <a:off x="337756" y="0"/>
            <a:ext cx="5456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9B6DD-A3A2-3CB7-27FB-479CB2BF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, hemel, eigendom, buitenshuis&#10;&#10;Door AI gegenereerde inhoud is mogelijk onjuist.">
            <a:extLst>
              <a:ext uri="{FF2B5EF4-FFF2-40B4-BE49-F238E27FC236}">
                <a16:creationId xmlns:a16="http://schemas.microsoft.com/office/drawing/2014/main" id="{A7BF4008-0815-4719-B61D-1A07AF6B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>
          <a:xfrm>
            <a:off x="0" y="0"/>
            <a:ext cx="12192000" cy="43305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FAEEA9-D6B4-91BA-44C7-6C1DE087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8458"/>
            <a:ext cx="3894497" cy="22269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9CDE35-9E43-53AD-8D01-9EA4E4D5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89" y="4631002"/>
            <a:ext cx="3870735" cy="22269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F44C67-5875-4C17-A950-B252027C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616" y="4637837"/>
            <a:ext cx="3869384" cy="22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5362C-78CA-084F-A55B-24BE5533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C6BB50-DD88-30B7-77B9-435815B6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08" b="26253"/>
          <a:stretch>
            <a:fillRect/>
          </a:stretch>
        </p:blipFill>
        <p:spPr>
          <a:xfrm>
            <a:off x="6298017" y="1"/>
            <a:ext cx="5387076" cy="678357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11A1CF5-72CC-0FAA-0AC0-4D75CC824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75" b="28786"/>
          <a:stretch>
            <a:fillRect/>
          </a:stretch>
        </p:blipFill>
        <p:spPr>
          <a:xfrm>
            <a:off x="436998" y="1"/>
            <a:ext cx="5446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er Rekroet">
            <a:extLst>
              <a:ext uri="{FF2B5EF4-FFF2-40B4-BE49-F238E27FC236}">
                <a16:creationId xmlns:a16="http://schemas.microsoft.com/office/drawing/2014/main" id="{3690FDCD-EAFD-41D8-8525-FCEF7074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9" y="2090371"/>
            <a:ext cx="11576661" cy="26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64F5F0-586F-54A2-0B00-6F0D1F7A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4" y="212834"/>
            <a:ext cx="11714511" cy="64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t, badkuip&#10;&#10;Automatisch gegenereerde beschrijving">
            <a:extLst>
              <a:ext uri="{FF2B5EF4-FFF2-40B4-BE49-F238E27FC236}">
                <a16:creationId xmlns:a16="http://schemas.microsoft.com/office/drawing/2014/main" id="{490C4CD9-415C-16B3-644A-1587447A3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A5E70EC-15CB-B528-5DF6-D52724228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89" y="216151"/>
            <a:ext cx="3616778" cy="621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92A4BE7-9032-6DE0-9F43-B489F30892B3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Afbeelding 4" descr="Afbeelding met fruit, tomaat, groente, vers&#10;&#10;Automatisch gegenereerde beschrijving">
              <a:extLst>
                <a:ext uri="{FF2B5EF4-FFF2-40B4-BE49-F238E27FC236}">
                  <a16:creationId xmlns:a16="http://schemas.microsoft.com/office/drawing/2014/main" id="{589C681A-4EB9-EB60-E77A-0462FC00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E423FDF-4E04-08DC-368E-EF12FA4FE2F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rgbClr val="061F3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" name="Afbeelding 2" descr="Afbeelding met tekst, teken, illustratie&#10;&#10;Automatisch gegenereerde beschrijving">
              <a:extLst>
                <a:ext uri="{FF2B5EF4-FFF2-40B4-BE49-F238E27FC236}">
                  <a16:creationId xmlns:a16="http://schemas.microsoft.com/office/drawing/2014/main" id="{CE45B844-04E6-3668-09D0-CEB8EC7AF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944" y="2292483"/>
              <a:ext cx="5636111" cy="2273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8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41EAD5A-9B22-8867-1A7F-35859973F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0" y="589873"/>
            <a:ext cx="7416944" cy="5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andrecycling Nederland, duurzame reiniging van RKGV afval">
            <a:extLst>
              <a:ext uri="{FF2B5EF4-FFF2-40B4-BE49-F238E27FC236}">
                <a16:creationId xmlns:a16="http://schemas.microsoft.com/office/drawing/2014/main" id="{8586569D-04BA-C5C9-ECBC-083DFAF2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" y="1986309"/>
            <a:ext cx="11279216" cy="28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n der Ende Group">
            <a:extLst>
              <a:ext uri="{FF2B5EF4-FFF2-40B4-BE49-F238E27FC236}">
                <a16:creationId xmlns:a16="http://schemas.microsoft.com/office/drawing/2014/main" id="{06923E7E-5509-45CB-88B3-F3666B4E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4" y="1761308"/>
            <a:ext cx="11291092" cy="33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383E37-DC2B-4629-8BED-104824838994">
            <a:extLst>
              <a:ext uri="{FF2B5EF4-FFF2-40B4-BE49-F238E27FC236}">
                <a16:creationId xmlns:a16="http://schemas.microsoft.com/office/drawing/2014/main" id="{E041A153-9D39-6CA2-6D96-9395D17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1" y="135391"/>
            <a:ext cx="11087995" cy="620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BA7D9-3DEE-2695-DE1F-C150C14D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32FD7B-4321-58B5-1899-369EE7EA8DCC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D1033F-6BF5-CA32-F465-F11CE27BB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45546" r="615" b="1"/>
          <a:stretch>
            <a:fillRect/>
          </a:stretch>
        </p:blipFill>
        <p:spPr bwMode="auto">
          <a:xfrm>
            <a:off x="256563" y="3877056"/>
            <a:ext cx="3939700" cy="27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en ALT-tekst opgegeven voor deze afbeelding">
            <a:extLst>
              <a:ext uri="{FF2B5EF4-FFF2-40B4-BE49-F238E27FC236}">
                <a16:creationId xmlns:a16="http://schemas.microsoft.com/office/drawing/2014/main" id="{1D40BF15-C323-A227-8E4B-DB4102E1C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"/>
          <a:stretch>
            <a:fillRect/>
          </a:stretch>
        </p:blipFill>
        <p:spPr bwMode="auto">
          <a:xfrm>
            <a:off x="7562088" y="1178915"/>
            <a:ext cx="4629913" cy="56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6331B577-9717-FB12-2589-7C723DA0235F}"/>
              </a:ext>
            </a:extLst>
          </p:cNvPr>
          <p:cNvSpPr txBox="1">
            <a:spLocks/>
          </p:cNvSpPr>
          <p:nvPr/>
        </p:nvSpPr>
        <p:spPr>
          <a:xfrm>
            <a:off x="2740152" y="1657642"/>
            <a:ext cx="6839712" cy="34935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Doe </a:t>
            </a:r>
            <a:b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  <a:t>jij</a:t>
            </a:r>
            <a:b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mee?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D31B68-B145-F48F-6EAD-487FDB7D4ACB}"/>
              </a:ext>
            </a:extLst>
          </p:cNvPr>
          <p:cNvSpPr txBox="1"/>
          <p:nvPr/>
        </p:nvSpPr>
        <p:spPr>
          <a:xfrm>
            <a:off x="0" y="-5241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gradFill flip="none" rotWithShape="1">
                  <a:gsLst>
                    <a:gs pos="0">
                      <a:srgbClr val="F28204"/>
                    </a:gs>
                    <a:gs pos="29000">
                      <a:srgbClr val="F28204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Montserrat Black" pitchFamily="2" charset="0"/>
                <a:ea typeface="Black Han Sans" pitchFamily="2" charset="-127"/>
              </a:rPr>
              <a:t>Meer ruimte voor sport!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A342606-BD12-2C28-723B-5416C7936908}"/>
              </a:ext>
            </a:extLst>
          </p:cNvPr>
          <p:cNvSpPr txBox="1"/>
          <p:nvPr/>
        </p:nvSpPr>
        <p:spPr>
          <a:xfrm>
            <a:off x="4158247" y="5882732"/>
            <a:ext cx="4050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Montserrat Black" pitchFamily="2" charset="0"/>
              </a:rPr>
              <a:t>Sponsors@ckv-valto.nl</a:t>
            </a:r>
            <a:endParaRPr lang="nl-NL" sz="20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AC5339-DE86-3476-B066-0155B7B50D5D}"/>
              </a:ext>
            </a:extLst>
          </p:cNvPr>
          <p:cNvSpPr txBox="1"/>
          <p:nvPr/>
        </p:nvSpPr>
        <p:spPr>
          <a:xfrm>
            <a:off x="4066390" y="6320965"/>
            <a:ext cx="4227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solidFill>
                  <a:srgbClr val="F28204"/>
                </a:solidFill>
                <a:latin typeface="Montserrat Black" pitchFamily="2" charset="0"/>
              </a:rPr>
              <a:t>ckv-valto.nl/nieuwbouwplannen</a:t>
            </a:r>
            <a:endParaRPr lang="nl-NL" sz="1600" dirty="0">
              <a:solidFill>
                <a:srgbClr val="F28204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7C8471B-3B07-5485-78D6-7F9EF66B9DCF}"/>
              </a:ext>
            </a:extLst>
          </p:cNvPr>
          <p:cNvCxnSpPr>
            <a:cxnSpLocks/>
          </p:cNvCxnSpPr>
          <p:nvPr/>
        </p:nvCxnSpPr>
        <p:spPr>
          <a:xfrm>
            <a:off x="-625780" y="-2150587"/>
            <a:ext cx="48298" cy="94566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FC79EE8-0343-47DB-E8CF-338D5BB01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331" r="5892" b="55493"/>
          <a:stretch>
            <a:fillRect/>
          </a:stretch>
        </p:blipFill>
        <p:spPr bwMode="auto">
          <a:xfrm>
            <a:off x="128015" y="1235289"/>
            <a:ext cx="4224529" cy="260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06C4A9D-A63B-3150-EBB4-E9B258FA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993" y="0"/>
            <a:ext cx="6833749" cy="68459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4B330C-C92D-74D8-7836-C72DB2FE0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078"/>
          <a:stretch/>
        </p:blipFill>
        <p:spPr>
          <a:xfrm flipH="1">
            <a:off x="0" y="0"/>
            <a:ext cx="2532993" cy="68459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1C9AE8-410F-3B20-9FE6-B9F464F4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72"/>
          <a:stretch/>
        </p:blipFill>
        <p:spPr>
          <a:xfrm>
            <a:off x="9315396" y="0"/>
            <a:ext cx="3339059" cy="684590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180B0A0-F0CF-422C-8F5D-FB0444BB7FC1}"/>
              </a:ext>
            </a:extLst>
          </p:cNvPr>
          <p:cNvSpPr/>
          <p:nvPr/>
        </p:nvSpPr>
        <p:spPr>
          <a:xfrm>
            <a:off x="9366743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5552A49-02AB-E627-8C76-D2A5F6E3CF8A}"/>
              </a:ext>
            </a:extLst>
          </p:cNvPr>
          <p:cNvSpPr/>
          <p:nvPr/>
        </p:nvSpPr>
        <p:spPr>
          <a:xfrm>
            <a:off x="0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9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3D81EC3-0FFD-6D75-09CF-F20E63FC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80" y="426378"/>
            <a:ext cx="8072639" cy="57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101E1-394C-0E66-4CD5-EE14168EE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B0C7E212-F89C-0D1A-33A4-437B44C2762C}"/>
              </a:ext>
            </a:extLst>
          </p:cNvPr>
          <p:cNvSpPr/>
          <p:nvPr/>
        </p:nvSpPr>
        <p:spPr>
          <a:xfrm>
            <a:off x="-1" y="-1"/>
            <a:ext cx="12192001" cy="6858000"/>
          </a:xfrm>
          <a:prstGeom prst="rect">
            <a:avLst/>
          </a:prstGeom>
          <a:solidFill>
            <a:srgbClr val="5E64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518C66F8-0B6C-2FD9-8AF4-AD7A02D1DFEA}"/>
              </a:ext>
            </a:extLst>
          </p:cNvPr>
          <p:cNvSpPr/>
          <p:nvPr/>
        </p:nvSpPr>
        <p:spPr>
          <a:xfrm>
            <a:off x="0" y="0"/>
            <a:ext cx="924025" cy="6858000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120B38ED-CEAA-CA8C-FED0-913260EA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030"/>
            <a:ext cx="12192000" cy="3089939"/>
          </a:xfrm>
          <a:prstGeom prst="rect">
            <a:avLst/>
          </a:prstGeom>
        </p:spPr>
      </p:pic>
      <p:pic>
        <p:nvPicPr>
          <p:cNvPr id="2" name="Afbeelding 1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29F2EE12-7C7B-6C7E-131E-2CD1D5558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b="39027"/>
          <a:stretch>
            <a:fillRect/>
          </a:stretch>
        </p:blipFill>
        <p:spPr>
          <a:xfrm flipH="1" flipV="1">
            <a:off x="8874960" y="-1"/>
            <a:ext cx="2777613" cy="1884030"/>
          </a:xfrm>
          <a:prstGeom prst="rect">
            <a:avLst/>
          </a:prstGeom>
        </p:spPr>
      </p:pic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BFD68F7E-8432-93AD-DF3F-284FB3A5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18" t="39027"/>
          <a:stretch>
            <a:fillRect/>
          </a:stretch>
        </p:blipFill>
        <p:spPr>
          <a:xfrm flipH="1" flipV="1">
            <a:off x="9297072" y="4973968"/>
            <a:ext cx="2777613" cy="188403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98A67AF-ADC6-CA8D-C487-7EF00E9667E5}"/>
              </a:ext>
            </a:extLst>
          </p:cNvPr>
          <p:cNvSpPr/>
          <p:nvPr/>
        </p:nvSpPr>
        <p:spPr>
          <a:xfrm rot="18863313">
            <a:off x="8532869" y="-1080382"/>
            <a:ext cx="1515122" cy="3522935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575AEFF-8902-6BC8-A934-722F22398439}"/>
              </a:ext>
            </a:extLst>
          </p:cNvPr>
          <p:cNvSpPr/>
          <p:nvPr/>
        </p:nvSpPr>
        <p:spPr>
          <a:xfrm rot="2702322">
            <a:off x="8779885" y="4422645"/>
            <a:ext cx="1515122" cy="3522935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5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69592B-8D57-7070-4819-BBE4B6542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" r="18667"/>
          <a:stretch/>
        </p:blipFill>
        <p:spPr>
          <a:xfrm>
            <a:off x="0" y="-34446"/>
            <a:ext cx="12192000" cy="689244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B1E9881-734A-3848-0ED5-28BEE8F93555}"/>
              </a:ext>
            </a:extLst>
          </p:cNvPr>
          <p:cNvSpPr/>
          <p:nvPr/>
        </p:nvSpPr>
        <p:spPr>
          <a:xfrm>
            <a:off x="105696" y="57414"/>
            <a:ext cx="3008368" cy="495905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137CD35-317E-B815-F461-8B5F60BC43EA}"/>
              </a:ext>
            </a:extLst>
          </p:cNvPr>
          <p:cNvSpPr/>
          <p:nvPr/>
        </p:nvSpPr>
        <p:spPr>
          <a:xfrm>
            <a:off x="-1" y="4172607"/>
            <a:ext cx="12191999" cy="26853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Opticien bij u thuis">
            <a:extLst>
              <a:ext uri="{FF2B5EF4-FFF2-40B4-BE49-F238E27FC236}">
                <a16:creationId xmlns:a16="http://schemas.microsoft.com/office/drawing/2014/main" id="{8D56270E-13C2-29B1-78BA-6F370CD9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C713"/>
              </a:clrFrom>
              <a:clrTo>
                <a:srgbClr val="F5C7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4" y="3347270"/>
            <a:ext cx="12192000" cy="5233987"/>
          </a:xfrm>
          <a:prstGeom prst="rect">
            <a:avLst/>
          </a:prstGeom>
          <a:noFill/>
          <a:effectLst>
            <a:glow rad="127000">
              <a:srgbClr val="F5C713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921A3F-4AEF-8EB2-4231-D0028B383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64"/>
          <a:stretch/>
        </p:blipFill>
        <p:spPr>
          <a:xfrm>
            <a:off x="105697" y="57414"/>
            <a:ext cx="3015875" cy="50131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F5730E-EF6C-E5A7-EA96-AB04B48C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1" y="-34446"/>
            <a:ext cx="12253237" cy="6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D1C330F-CB0D-5342-8898-B062D23B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17" y="2644573"/>
            <a:ext cx="6297977" cy="15688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90D5F8-59BF-C252-A5BD-4370AE1C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" y="272561"/>
            <a:ext cx="4896094" cy="63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DL Fleurs | Chrysantenkwekerij">
            <a:extLst>
              <a:ext uri="{FF2B5EF4-FFF2-40B4-BE49-F238E27FC236}">
                <a16:creationId xmlns:a16="http://schemas.microsoft.com/office/drawing/2014/main" id="{C15C93BA-FACA-FC96-49F9-2CCC6AD6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0" y="312040"/>
            <a:ext cx="11131831" cy="5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37BF3C7-D594-13CF-883D-561D4550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9" y="164531"/>
            <a:ext cx="2723101" cy="22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A3AC47-4B7B-5884-41BF-2951375E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234"/>
            <a:ext cx="12192000" cy="415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A9136DB-BD34-2A8D-419D-BC3BB42B1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448BDEB-1D41-AD3B-190A-C1BA11F2B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oCare | Kasgroeit">
            <a:extLst>
              <a:ext uri="{FF2B5EF4-FFF2-40B4-BE49-F238E27FC236}">
                <a16:creationId xmlns:a16="http://schemas.microsoft.com/office/drawing/2014/main" id="{79ED2E51-A5CD-1824-53E8-B8287455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7" y="507514"/>
            <a:ext cx="5959366" cy="58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stlandwerk.nl | C. Vreugdenhil Internationaal Transport B.V.">
            <a:extLst>
              <a:ext uri="{FF2B5EF4-FFF2-40B4-BE49-F238E27FC236}">
                <a16:creationId xmlns:a16="http://schemas.microsoft.com/office/drawing/2014/main" id="{CB474821-C765-3022-178C-B48FC52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487" y="183111"/>
            <a:ext cx="2031879" cy="13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weg, buiten, vrachtwagen&#10;&#10;Automatisch gegenereerde beschrijving">
            <a:extLst>
              <a:ext uri="{FF2B5EF4-FFF2-40B4-BE49-F238E27FC236}">
                <a16:creationId xmlns:a16="http://schemas.microsoft.com/office/drawing/2014/main" id="{C2FDAC37-4104-55E9-F030-4794E7FF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43F6F99D-83B8-0AE5-6FAC-56B8623B3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16" y="609776"/>
            <a:ext cx="8910567" cy="56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13E1DB1E-7736-0EDE-BB77-179E58F78DDB}"/>
              </a:ext>
            </a:extLst>
          </p:cNvPr>
          <p:cNvSpPr txBox="1"/>
          <p:nvPr/>
        </p:nvSpPr>
        <p:spPr>
          <a:xfrm>
            <a:off x="-77002" y="643467"/>
            <a:ext cx="12378088" cy="744836"/>
          </a:xfrm>
          <a:prstGeom prst="rect">
            <a:avLst/>
          </a:prstGeom>
          <a:ln w="38100">
            <a:solidFill>
              <a:srgbClr val="F185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i="1" kern="1200" dirty="0">
                <a:solidFill>
                  <a:srgbClr val="F28204"/>
                </a:solidFill>
                <a:latin typeface="Aptos Black" panose="020F0502020204030204" pitchFamily="34" charset="0"/>
                <a:ea typeface="+mj-ea"/>
                <a:cs typeface="+mj-cs"/>
              </a:rPr>
              <a:t>BALSPONSOR VAN DE WEEK</a:t>
            </a:r>
          </a:p>
        </p:txBody>
      </p:sp>
      <p:pic>
        <p:nvPicPr>
          <p:cNvPr id="4" name="Afbeelding 3" descr="Afbeelding met Lettertype, Graphics, logo, schermopname&#10;&#10;Door AI gegenereerde inhoud is mogelijk onjuist.">
            <a:extLst>
              <a:ext uri="{FF2B5EF4-FFF2-40B4-BE49-F238E27FC236}">
                <a16:creationId xmlns:a16="http://schemas.microsoft.com/office/drawing/2014/main" id="{23B9A8A7-F728-BA5D-CC21-03DFF057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r="7601"/>
          <a:stretch>
            <a:fillRect/>
          </a:stretch>
        </p:blipFill>
        <p:spPr>
          <a:xfrm>
            <a:off x="866713" y="2279562"/>
            <a:ext cx="10458573" cy="34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5757DD-CA93-7C4E-8BF3-FBBEC0182971}"/>
              </a:ext>
            </a:extLst>
          </p:cNvPr>
          <p:cNvSpPr/>
          <p:nvPr/>
        </p:nvSpPr>
        <p:spPr>
          <a:xfrm>
            <a:off x="6934200" y="0"/>
            <a:ext cx="5257800" cy="6858000"/>
          </a:xfrm>
          <a:prstGeom prst="rect">
            <a:avLst/>
          </a:prstGeom>
          <a:solidFill>
            <a:srgbClr val="19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6DD9A-39A7-5811-61C4-525CBEED7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4"/>
          <a:stretch/>
        </p:blipFill>
        <p:spPr>
          <a:xfrm>
            <a:off x="227831" y="5268353"/>
            <a:ext cx="71585" cy="9525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3F3CE20-5998-D1FB-9B03-E484767923CD}"/>
              </a:ext>
            </a:extLst>
          </p:cNvPr>
          <p:cNvSpPr txBox="1"/>
          <p:nvPr/>
        </p:nvSpPr>
        <p:spPr>
          <a:xfrm>
            <a:off x="7091678" y="234526"/>
            <a:ext cx="525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</a:t>
            </a:r>
            <a:r>
              <a:rPr lang="nl-NL" sz="16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De Lange Keizer</a:t>
            </a:r>
            <a:endParaRPr lang="nl-NL" sz="1600" b="1" dirty="0">
              <a:solidFill>
                <a:srgbClr val="25346D"/>
              </a:solidFill>
              <a:latin typeface="Nunito" pitchFamily="2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88EC9FF-4167-A95A-F8FA-CAB6C135FFF1}"/>
              </a:ext>
            </a:extLst>
          </p:cNvPr>
          <p:cNvSpPr txBox="1"/>
          <p:nvPr/>
        </p:nvSpPr>
        <p:spPr>
          <a:xfrm>
            <a:off x="299416" y="5294397"/>
            <a:ext cx="6514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 Lange Keizer 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wenst je een goede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wedstrijd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en heel veel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balplezier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Tot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ziens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in één van onze vestigingen in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Delft, De Lier, Rijswijk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of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Pijnacker</a:t>
            </a:r>
          </a:p>
        </p:txBody>
      </p:sp>
      <p:pic>
        <p:nvPicPr>
          <p:cNvPr id="7" name="Afbeelding 6" descr="Afbeelding met vloer, binnen, muur, speelgoed&#10;&#10;Automatisch gegenereerde beschrijving">
            <a:extLst>
              <a:ext uri="{FF2B5EF4-FFF2-40B4-BE49-F238E27FC236}">
                <a16:creationId xmlns:a16="http://schemas.microsoft.com/office/drawing/2014/main" id="{1AC975DE-7EAA-D97A-52B2-AAC5F1DA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9" t="17702" r="19084" b="48130"/>
          <a:stretch/>
        </p:blipFill>
        <p:spPr>
          <a:xfrm>
            <a:off x="0" y="741265"/>
            <a:ext cx="5253133" cy="3979149"/>
          </a:xfrm>
          <a:prstGeom prst="rect">
            <a:avLst/>
          </a:prstGeom>
        </p:spPr>
      </p:pic>
      <p:sp>
        <p:nvSpPr>
          <p:cNvPr id="27" name="Ovaal 26">
            <a:extLst>
              <a:ext uri="{FF2B5EF4-FFF2-40B4-BE49-F238E27FC236}">
                <a16:creationId xmlns:a16="http://schemas.microsoft.com/office/drawing/2014/main" id="{6230A16A-1420-E5D0-9F77-F59E6A949EBA}"/>
              </a:ext>
            </a:extLst>
          </p:cNvPr>
          <p:cNvSpPr/>
          <p:nvPr/>
        </p:nvSpPr>
        <p:spPr>
          <a:xfrm>
            <a:off x="-338575" y="-275933"/>
            <a:ext cx="1631684" cy="1631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ADCD00A3-AA39-2A72-D391-208BBD594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" y="218919"/>
            <a:ext cx="733672" cy="78735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5F847B-8817-179E-E3C3-C53E90403F7A}"/>
              </a:ext>
            </a:extLst>
          </p:cNvPr>
          <p:cNvSpPr txBox="1"/>
          <p:nvPr/>
        </p:nvSpPr>
        <p:spPr>
          <a:xfrm>
            <a:off x="1484755" y="150931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Zelf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ontdekken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, vanuit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vertrouwen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Afbeelding 3" descr="Afbeelding met persoon, tafel, binnen, voedsel&#10;&#10;Automatisch gegenereerde beschrijving">
            <a:extLst>
              <a:ext uri="{FF2B5EF4-FFF2-40B4-BE49-F238E27FC236}">
                <a16:creationId xmlns:a16="http://schemas.microsoft.com/office/drawing/2014/main" id="{A1FCA667-A020-71BB-0C2E-35EDBD8B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3" y="741265"/>
            <a:ext cx="5968722" cy="39791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57BBFA-444D-59EA-CED8-0FD2C1B13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83" y="3201078"/>
            <a:ext cx="3513801" cy="34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ticien bij u thuis">
            <a:extLst>
              <a:ext uri="{FF2B5EF4-FFF2-40B4-BE49-F238E27FC236}">
                <a16:creationId xmlns:a16="http://schemas.microsoft.com/office/drawing/2014/main" id="{600E6EC8-50AC-1751-7019-7AD7AD555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b="724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pticien bij u thuis">
            <a:extLst>
              <a:ext uri="{FF2B5EF4-FFF2-40B4-BE49-F238E27FC236}">
                <a16:creationId xmlns:a16="http://schemas.microsoft.com/office/drawing/2014/main" id="{EA7DD993-56CC-A850-6992-1B5F6D4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344"/>
            <a:ext cx="12059978" cy="51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130FD0-6234-2263-8337-D8AF08A8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r="18868"/>
          <a:stretch/>
        </p:blipFill>
        <p:spPr>
          <a:xfrm>
            <a:off x="-3657596" y="-103830"/>
            <a:ext cx="3321265" cy="63237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3BE9F0-E001-DECA-CFC2-5193ED65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DCFCD872-6A79-8271-DF7F-20022C52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643466"/>
            <a:ext cx="53064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657D8-02BE-EFFF-3FFC-85E3419B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Lettertype, Graphics, logo, schermopname&#10;&#10;Door AI gegenereerde inhoud is mogelijk onjuist.">
            <a:extLst>
              <a:ext uri="{FF2B5EF4-FFF2-40B4-BE49-F238E27FC236}">
                <a16:creationId xmlns:a16="http://schemas.microsoft.com/office/drawing/2014/main" id="{23B9A8A7-F728-BA5D-CC21-03DFF0571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r="7601"/>
          <a:stretch>
            <a:fillRect/>
          </a:stretch>
        </p:blipFill>
        <p:spPr>
          <a:xfrm>
            <a:off x="833205" y="1119191"/>
            <a:ext cx="10458573" cy="3434656"/>
          </a:xfrm>
          <a:prstGeom prst="rect">
            <a:avLst/>
          </a:prstGeom>
        </p:spPr>
      </p:pic>
      <p:sp>
        <p:nvSpPr>
          <p:cNvPr id="9" name="Tekstvak 11">
            <a:extLst>
              <a:ext uri="{FF2B5EF4-FFF2-40B4-BE49-F238E27FC236}">
                <a16:creationId xmlns:a16="http://schemas.microsoft.com/office/drawing/2014/main" id="{10567D0D-F0AD-C97C-107F-1824C64920E9}"/>
              </a:ext>
            </a:extLst>
          </p:cNvPr>
          <p:cNvSpPr txBox="1"/>
          <p:nvPr/>
        </p:nvSpPr>
        <p:spPr>
          <a:xfrm>
            <a:off x="1279451" y="4754061"/>
            <a:ext cx="9633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4000" dirty="0">
                <a:solidFill>
                  <a:schemeClr val="bg1"/>
                </a:solidFill>
                <a:latin typeface="Founders Grotesk Semibold" panose="020B0703030202060203" pitchFamily="34" charset="77"/>
              </a:rPr>
              <a:t>Supporter van </a:t>
            </a:r>
            <a:r>
              <a:rPr lang="nl-NL" sz="4000" dirty="0" err="1">
                <a:solidFill>
                  <a:schemeClr val="bg1"/>
                </a:solidFill>
                <a:latin typeface="Founders Grotesk Semibold" panose="020B0703030202060203" pitchFamily="34" charset="77"/>
              </a:rPr>
              <a:t>Valto</a:t>
            </a:r>
            <a:r>
              <a:rPr lang="nl-NL" sz="4000" dirty="0">
                <a:solidFill>
                  <a:schemeClr val="bg1"/>
                </a:solidFill>
                <a:latin typeface="Founders Grotesk Semibold" panose="020B0703030202060203" pitchFamily="34" charset="77"/>
              </a:rPr>
              <a:t> / Verbakel Bouwbedrijf</a:t>
            </a:r>
          </a:p>
        </p:txBody>
      </p:sp>
    </p:spTree>
    <p:extLst>
      <p:ext uri="{BB962C8B-B14F-4D97-AF65-F5344CB8AC3E}">
        <p14:creationId xmlns:p14="http://schemas.microsoft.com/office/powerpoint/2010/main" val="271924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248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CFAC9D-070B-A05B-D48B-F0A2B8B01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3228" r="12917"/>
          <a:stretch/>
        </p:blipFill>
        <p:spPr>
          <a:xfrm>
            <a:off x="0" y="1945757"/>
            <a:ext cx="12192000" cy="49122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E15154-A084-02B6-EC0E-272E6900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b="84193"/>
          <a:stretch/>
        </p:blipFill>
        <p:spPr>
          <a:xfrm>
            <a:off x="5584649" y="0"/>
            <a:ext cx="6604871" cy="894846"/>
          </a:xfrm>
          <a:prstGeom prst="rect">
            <a:avLst/>
          </a:prstGeom>
        </p:spPr>
      </p:pic>
      <p:pic>
        <p:nvPicPr>
          <p:cNvPr id="3074" name="Picture 2" descr="Geen ALT-tekst opgegeven voor deze afbeelding">
            <a:extLst>
              <a:ext uri="{FF2B5EF4-FFF2-40B4-BE49-F238E27FC236}">
                <a16:creationId xmlns:a16="http://schemas.microsoft.com/office/drawing/2014/main" id="{3B2B0118-FA47-886C-D0D4-5E090459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92" y="0"/>
            <a:ext cx="1238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dd26e-b243-4466-afda-a3e2ab3deae6">
      <Terms xmlns="http://schemas.microsoft.com/office/infopath/2007/PartnerControls"/>
    </lcf76f155ced4ddcb4097134ff3c332f>
    <TaxCatchAll xmlns="c935c5d9-804c-4989-ba12-dc61bd02f35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3C92C3965254AA95169AA282A9B84" ma:contentTypeVersion="17" ma:contentTypeDescription="Een nieuw document maken." ma:contentTypeScope="" ma:versionID="6ef666064539ea6601f0c3b81e5a8fb5">
  <xsd:schema xmlns:xsd="http://www.w3.org/2001/XMLSchema" xmlns:xs="http://www.w3.org/2001/XMLSchema" xmlns:p="http://schemas.microsoft.com/office/2006/metadata/properties" xmlns:ns2="31cdd26e-b243-4466-afda-a3e2ab3deae6" xmlns:ns3="c935c5d9-804c-4989-ba12-dc61bd02f351" targetNamespace="http://schemas.microsoft.com/office/2006/metadata/properties" ma:root="true" ma:fieldsID="7ed1e2def02809dbc75aa348e72f1a9e" ns2:_="" ns3:_="">
    <xsd:import namespace="31cdd26e-b243-4466-afda-a3e2ab3deae6"/>
    <xsd:import namespace="c935c5d9-804c-4989-ba12-dc61bd02f3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dd26e-b243-4466-afda-a3e2ab3de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9e6430ae-83ca-4b38-a9d4-a5e527f24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5c5d9-804c-4989-ba12-dc61bd02f35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1510e43-3fd1-4ff6-b17d-b0e69be81157}" ma:internalName="TaxCatchAll" ma:showField="CatchAllData" ma:web="c935c5d9-804c-4989-ba12-dc61bd02f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946F8-522E-4F47-9AC0-E93F03B253FD}">
  <ds:schemaRefs>
    <ds:schemaRef ds:uri="http://purl.org/dc/elements/1.1/"/>
    <ds:schemaRef ds:uri="http://schemas.microsoft.com/office/2006/metadata/properties"/>
    <ds:schemaRef ds:uri="31cdd26e-b243-4466-afda-a3e2ab3deae6"/>
    <ds:schemaRef ds:uri="http://schemas.microsoft.com/office/2006/documentManagement/types"/>
    <ds:schemaRef ds:uri="http://schemas.microsoft.com/office/infopath/2007/PartnerControls"/>
    <ds:schemaRef ds:uri="c935c5d9-804c-4989-ba12-dc61bd02f351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3BCEB6C-222D-45E6-9D27-A43F99A864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cdd26e-b243-4466-afda-a3e2ab3deae6"/>
    <ds:schemaRef ds:uri="c935c5d9-804c-4989-ba12-dc61bd02f3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E6A928-0F0D-439E-AE28-DEA25D0D0A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</Words>
  <Application>Microsoft Office PowerPoint</Application>
  <PresentationFormat>Breedbeeld</PresentationFormat>
  <Paragraphs>33</Paragraphs>
  <Slides>72</Slides>
  <Notes>19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72</vt:i4>
      </vt:variant>
    </vt:vector>
  </HeadingPairs>
  <TitlesOfParts>
    <vt:vector size="83" baseType="lpstr">
      <vt:lpstr>Aptos Black</vt:lpstr>
      <vt:lpstr>Arial</vt:lpstr>
      <vt:lpstr>Arial Nova</vt:lpstr>
      <vt:lpstr>Calibri</vt:lpstr>
      <vt:lpstr>Founders Grotesk Semibold</vt:lpstr>
      <vt:lpstr>Montserrat Black</vt:lpstr>
      <vt:lpstr>Nunito</vt:lpstr>
      <vt:lpstr>Okay BQ</vt:lpstr>
      <vt:lpstr>Wingdings</vt:lpstr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van den Bos</dc:creator>
  <cp:lastModifiedBy>Michiel van den Bos</cp:lastModifiedBy>
  <cp:revision>102</cp:revision>
  <cp:lastPrinted>2025-11-19T07:02:32Z</cp:lastPrinted>
  <dcterms:created xsi:type="dcterms:W3CDTF">2020-03-04T20:14:05Z</dcterms:created>
  <dcterms:modified xsi:type="dcterms:W3CDTF">2026-02-06T15:56:21Z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0x0101003373C92C3965254AA95169AA282A9B84</vt:lpwstr>
  </property>
  <property fmtid="{D5CDD505-2E9C-101B-9397-08002B2CF9AE}" pid="3" name="MediaServiceImageTags">
    <vt:lpwstr/>
  </property>
</Properties>
</file>