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1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79" r:id="rId11"/>
    <p:sldId id="1427" r:id="rId12"/>
    <p:sldId id="1426" r:id="rId13"/>
    <p:sldId id="1424" r:id="rId14"/>
    <p:sldId id="1412" r:id="rId15"/>
    <p:sldId id="1417" r:id="rId16"/>
    <p:sldId id="1418" r:id="rId17"/>
    <p:sldId id="1436" r:id="rId18"/>
    <p:sldId id="1378" r:id="rId19"/>
    <p:sldId id="262" r:id="rId20"/>
    <p:sldId id="258" r:id="rId21"/>
    <p:sldId id="1332" r:id="rId22"/>
    <p:sldId id="260" r:id="rId23"/>
    <p:sldId id="257" r:id="rId24"/>
    <p:sldId id="263" r:id="rId25"/>
    <p:sldId id="261" r:id="rId26"/>
    <p:sldId id="264" r:id="rId27"/>
    <p:sldId id="259" r:id="rId28"/>
    <p:sldId id="265" r:id="rId29"/>
    <p:sldId id="936" r:id="rId30"/>
    <p:sldId id="267" r:id="rId31"/>
    <p:sldId id="268" r:id="rId32"/>
    <p:sldId id="951" r:id="rId33"/>
    <p:sldId id="270" r:id="rId34"/>
    <p:sldId id="1201" r:id="rId35"/>
    <p:sldId id="1384" r:id="rId36"/>
    <p:sldId id="1202" r:id="rId37"/>
    <p:sldId id="938" r:id="rId38"/>
    <p:sldId id="1350" r:id="rId39"/>
    <p:sldId id="1316" r:id="rId40"/>
    <p:sldId id="956" r:id="rId41"/>
    <p:sldId id="1335" r:id="rId42"/>
    <p:sldId id="1336" r:id="rId43"/>
    <p:sldId id="1337" r:id="rId44"/>
    <p:sldId id="1421" r:id="rId45"/>
    <p:sldId id="1419" r:id="rId46"/>
    <p:sldId id="1342" r:id="rId47"/>
    <p:sldId id="1360" r:id="rId48"/>
    <p:sldId id="1344" r:id="rId49"/>
    <p:sldId id="1345" r:id="rId50"/>
    <p:sldId id="1347" r:id="rId51"/>
    <p:sldId id="1348" r:id="rId52"/>
    <p:sldId id="1349" r:id="rId53"/>
    <p:sldId id="1353" r:id="rId54"/>
    <p:sldId id="1354" r:id="rId55"/>
    <p:sldId id="1394" r:id="rId56"/>
    <p:sldId id="1355" r:id="rId57"/>
    <p:sldId id="1356" r:id="rId58"/>
    <p:sldId id="1362" r:id="rId59"/>
    <p:sldId id="1425" r:id="rId60"/>
    <p:sldId id="1375" r:id="rId61"/>
    <p:sldId id="1363" r:id="rId62"/>
    <p:sldId id="1367" r:id="rId63"/>
    <p:sldId id="1369" r:id="rId64"/>
    <p:sldId id="1370" r:id="rId65"/>
    <p:sldId id="1371" r:id="rId66"/>
    <p:sldId id="1372" r:id="rId67"/>
    <p:sldId id="256" r:id="rId68"/>
    <p:sldId id="1374" r:id="rId69"/>
    <p:sldId id="1382" r:id="rId7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23A"/>
    <a:srgbClr val="000000"/>
    <a:srgbClr val="F18500"/>
    <a:srgbClr val="F28204"/>
    <a:srgbClr val="BDBEC0"/>
    <a:srgbClr val="5E6469"/>
    <a:srgbClr val="58585A"/>
    <a:srgbClr val="4472C4"/>
    <a:srgbClr val="28282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AEB37-0D1C-4695-8A51-1D221FE6BCE9}" v="3" dt="2026-03-17T07:24:32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105" d="100"/>
          <a:sy n="105" d="100"/>
        </p:scale>
        <p:origin x="9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delSld modSld">
      <pc:chgData name="Michiel van den Bos" userId="b4393e88-a330-410c-9355-34beb0056c55" providerId="ADAL" clId="{0C513632-B418-4E14-98FA-49614627199D}" dt="2026-03-17T07:24:40.584" v="4" actId="1076"/>
      <pc:docMkLst>
        <pc:docMk/>
      </pc:docMkLst>
      <pc:sldChg chg="del">
        <pc:chgData name="Michiel van den Bos" userId="b4393e88-a330-410c-9355-34beb0056c55" providerId="ADAL" clId="{0C513632-B418-4E14-98FA-49614627199D}" dt="2026-03-17T07:23:12.893" v="0" actId="47"/>
        <pc:sldMkLst>
          <pc:docMk/>
          <pc:sldMk cId="2503001790" sldId="1399"/>
        </pc:sldMkLst>
      </pc:sldChg>
      <pc:sldChg chg="addSp modSp mod">
        <pc:chgData name="Michiel van den Bos" userId="b4393e88-a330-410c-9355-34beb0056c55" providerId="ADAL" clId="{0C513632-B418-4E14-98FA-49614627199D}" dt="2026-03-17T07:24:40.584" v="4" actId="1076"/>
        <pc:sldMkLst>
          <pc:docMk/>
          <pc:sldMk cId="1595884643" sldId="1436"/>
        </pc:sldMkLst>
        <pc:spChg chg="add">
          <ac:chgData name="Michiel van den Bos" userId="b4393e88-a330-410c-9355-34beb0056c55" providerId="ADAL" clId="{0C513632-B418-4E14-98FA-49614627199D}" dt="2026-03-17T07:24:29.762" v="1"/>
          <ac:spMkLst>
            <pc:docMk/>
            <pc:sldMk cId="1595884643" sldId="1436"/>
            <ac:spMk id="2" creationId="{026A0093-ED7E-C7A7-C185-4EF3D6D9D14E}"/>
          </ac:spMkLst>
        </pc:spChg>
        <pc:picChg chg="add mod">
          <ac:chgData name="Michiel van den Bos" userId="b4393e88-a330-410c-9355-34beb0056c55" providerId="ADAL" clId="{0C513632-B418-4E14-98FA-49614627199D}" dt="2026-03-17T07:24:40.584" v="4" actId="1076"/>
          <ac:picMkLst>
            <pc:docMk/>
            <pc:sldMk cId="1595884643" sldId="1436"/>
            <ac:picMk id="4" creationId="{630589D0-850F-5747-E214-6B5936CE16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64433-7036-92E0-2F4D-307AE63D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C60EF3C-0B2A-CFF3-DECF-27BAD766D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E14F72-C39F-771A-C7C4-BF550023B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B47E5B-3294-9E93-5DFE-2AB48BA98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76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030CA-43A1-8376-CAE4-F1B31C37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2AFEA3-B959-A122-4CD6-C46DC38F1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A9F980-77E9-16E6-2E61-9D11A1659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AE6442-2ECA-4D32-AC96-19F4FBA8B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70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CCE2-97C2-5F72-FED5-66475C12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A4A275-5E48-8274-5F02-7C4314DBA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84FB2C-8257-099B-0CA1-58AF9A32E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0EF5C1-591C-B756-5A48-A6E7398C6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79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4C27-6F20-34C7-491E-CC788C0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5AC50D1-F337-9B17-0324-78F0FDF2A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4E9E31-36B2-86AF-F749-F36CC2B96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9417E7-16C8-422B-B15F-FCC79CDDF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89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17-3-2026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DB60-279E-1BF6-3411-090FE187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ek Advies – Bouwkundig Adviesbureau">
            <a:extLst>
              <a:ext uri="{FF2B5EF4-FFF2-40B4-BE49-F238E27FC236}">
                <a16:creationId xmlns:a16="http://schemas.microsoft.com/office/drawing/2014/main" id="{F6FFCFF8-24FB-F4B6-2E57-B8C8A686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3" y="1830015"/>
            <a:ext cx="10904519" cy="29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81D4C-A940-2B84-27E7-38B3665D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6D353E-5D62-C054-82BB-CFF77910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4" y="907626"/>
            <a:ext cx="11312111" cy="504274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30589D0-850F-5747-E214-6B5936CE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85064" y="45304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schermopname, geel&#10;&#10;Door AI gegenereerde inhoud is mogelijk onjuist.">
            <a:extLst>
              <a:ext uri="{FF2B5EF4-FFF2-40B4-BE49-F238E27FC236}">
                <a16:creationId xmlns:a16="http://schemas.microsoft.com/office/drawing/2014/main" id="{FFED1E6D-28B2-CECE-4A3B-266B5017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01E1-394C-0E66-4CD5-EE14168E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0C7E212-F89C-0D1A-33A4-437B44C2762C}"/>
              </a:ext>
            </a:extLst>
          </p:cNvPr>
          <p:cNvSpPr/>
          <p:nvPr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rgbClr val="5E6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8C66F8-0B6C-2FD9-8AF4-AD7A02D1DFEA}"/>
              </a:ext>
            </a:extLst>
          </p:cNvPr>
          <p:cNvSpPr/>
          <p:nvPr/>
        </p:nvSpPr>
        <p:spPr>
          <a:xfrm>
            <a:off x="0" y="0"/>
            <a:ext cx="924025" cy="68580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20B38ED-CEAA-CA8C-FED0-913260EA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030"/>
            <a:ext cx="12192000" cy="3089939"/>
          </a:xfrm>
          <a:prstGeom prst="rect">
            <a:avLst/>
          </a:prstGeom>
        </p:spPr>
      </p:pic>
      <p:pic>
        <p:nvPicPr>
          <p:cNvPr id="2" name="Afbeelding 1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9F2EE12-7C7B-6C7E-131E-2CD1D555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b="39027"/>
          <a:stretch>
            <a:fillRect/>
          </a:stretch>
        </p:blipFill>
        <p:spPr>
          <a:xfrm flipH="1" flipV="1">
            <a:off x="8874960" y="-1"/>
            <a:ext cx="2777613" cy="1884030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FD68F7E-8432-93AD-DF3F-284FB3A5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t="39027"/>
          <a:stretch>
            <a:fillRect/>
          </a:stretch>
        </p:blipFill>
        <p:spPr>
          <a:xfrm flipH="1" flipV="1">
            <a:off x="9297072" y="4973968"/>
            <a:ext cx="2777613" cy="1884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98A67AF-ADC6-CA8D-C487-7EF00E9667E5}"/>
              </a:ext>
            </a:extLst>
          </p:cNvPr>
          <p:cNvSpPr/>
          <p:nvPr/>
        </p:nvSpPr>
        <p:spPr>
          <a:xfrm rot="18863313">
            <a:off x="8532869" y="-1080382"/>
            <a:ext cx="1515122" cy="3522935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575AEFF-8902-6BC8-A934-722F22398439}"/>
              </a:ext>
            </a:extLst>
          </p:cNvPr>
          <p:cNvSpPr/>
          <p:nvPr/>
        </p:nvSpPr>
        <p:spPr>
          <a:xfrm rot="2702322">
            <a:off x="8779885" y="4422645"/>
            <a:ext cx="1515122" cy="3522935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0E0E-E32F-27A6-A12A-0121F053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loem, lavendel, kleding&#10;&#10;Door AI gegenereerde inhoud is mogelijk onjuist.">
            <a:extLst>
              <a:ext uri="{FF2B5EF4-FFF2-40B4-BE49-F238E27FC236}">
                <a16:creationId xmlns:a16="http://schemas.microsoft.com/office/drawing/2014/main" id="{CD3F1D43-EEF9-C824-410C-A2569404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" y="0"/>
            <a:ext cx="12193421" cy="6858000"/>
          </a:xfrm>
          <a:prstGeom prst="rect">
            <a:avLst/>
          </a:prstGeom>
        </p:spPr>
      </p:pic>
      <p:pic>
        <p:nvPicPr>
          <p:cNvPr id="2" name="Picture 2" descr="Werken bij Duyvenvoorde Flowers &amp; Plants – Jouw volgende stap!">
            <a:extLst>
              <a:ext uri="{FF2B5EF4-FFF2-40B4-BE49-F238E27FC236}">
                <a16:creationId xmlns:a16="http://schemas.microsoft.com/office/drawing/2014/main" id="{1D11DED0-47F5-D8CC-A38E-628FDE28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41" y="298384"/>
            <a:ext cx="6565108" cy="9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AC1147-23A3-6C46-689C-A35D7905A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657D8-02BE-EFFF-3FFC-85E3419B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23B9A8A7-F728-BA5D-CC21-03DFF057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7601"/>
          <a:stretch>
            <a:fillRect/>
          </a:stretch>
        </p:blipFill>
        <p:spPr>
          <a:xfrm>
            <a:off x="833205" y="1119191"/>
            <a:ext cx="10458573" cy="3434656"/>
          </a:xfrm>
          <a:prstGeom prst="rect">
            <a:avLst/>
          </a:prstGeom>
        </p:spPr>
      </p:pic>
      <p:sp>
        <p:nvSpPr>
          <p:cNvPr id="9" name="Tekstvak 11">
            <a:extLst>
              <a:ext uri="{FF2B5EF4-FFF2-40B4-BE49-F238E27FC236}">
                <a16:creationId xmlns:a16="http://schemas.microsoft.com/office/drawing/2014/main" id="{10567D0D-F0AD-C97C-107F-1824C64920E9}"/>
              </a:ext>
            </a:extLst>
          </p:cNvPr>
          <p:cNvSpPr txBox="1"/>
          <p:nvPr/>
        </p:nvSpPr>
        <p:spPr>
          <a:xfrm>
            <a:off x="1279451" y="4754061"/>
            <a:ext cx="9633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Supporter van </a:t>
            </a:r>
            <a:r>
              <a:rPr lang="nl-NL" sz="4000" dirty="0" err="1">
                <a:solidFill>
                  <a:schemeClr val="bg1"/>
                </a:solidFill>
                <a:latin typeface="Founders Grotesk Semibold" panose="020B0703030202060203" pitchFamily="34" charset="77"/>
              </a:rPr>
              <a:t>Valto</a:t>
            </a:r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 / Verbakel Bouwbedrijf</a:t>
            </a:r>
          </a:p>
        </p:txBody>
      </p:sp>
    </p:spTree>
    <p:extLst>
      <p:ext uri="{BB962C8B-B14F-4D97-AF65-F5344CB8AC3E}">
        <p14:creationId xmlns:p14="http://schemas.microsoft.com/office/powerpoint/2010/main" val="2719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6ef666064539ea6601f0c3b81e5a8fb5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7ed1e2def02809dbc75aa348e72f1a9e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Props1.xml><?xml version="1.0" encoding="utf-8"?>
<ds:datastoreItem xmlns:ds="http://schemas.openxmlformats.org/officeDocument/2006/customXml" ds:itemID="{D3BCEB6C-222D-45E6-9D27-A43F99A86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</Words>
  <Application>Microsoft Office PowerPoint</Application>
  <PresentationFormat>Breedbeeld</PresentationFormat>
  <Paragraphs>33</Paragraphs>
  <Slides>66</Slides>
  <Notes>20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6" baseType="lpstr">
      <vt:lpstr>Arial</vt:lpstr>
      <vt:lpstr>Arial Nova</vt:lpstr>
      <vt:lpstr>Calibri</vt:lpstr>
      <vt:lpstr>Founders Grotesk Semibold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108</cp:revision>
  <cp:lastPrinted>2025-11-19T07:02:32Z</cp:lastPrinted>
  <dcterms:created xsi:type="dcterms:W3CDTF">2020-03-04T20:14:05Z</dcterms:created>
  <dcterms:modified xsi:type="dcterms:W3CDTF">2026-03-17T07:24:49Z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