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71"/>
  </p:notesMasterIdLst>
  <p:sldIdLst>
    <p:sldId id="1331" r:id="rId5"/>
    <p:sldId id="1377" r:id="rId6"/>
    <p:sldId id="1181" r:id="rId7"/>
    <p:sldId id="1408" r:id="rId8"/>
    <p:sldId id="1416" r:id="rId9"/>
    <p:sldId id="1413" r:id="rId10"/>
    <p:sldId id="1379" r:id="rId11"/>
    <p:sldId id="1437" r:id="rId12"/>
    <p:sldId id="1438" r:id="rId13"/>
    <p:sldId id="1427" r:id="rId14"/>
    <p:sldId id="1426" r:id="rId15"/>
    <p:sldId id="1424" r:id="rId16"/>
    <p:sldId id="1412" r:id="rId17"/>
    <p:sldId id="1417" r:id="rId18"/>
    <p:sldId id="1418" r:id="rId19"/>
    <p:sldId id="1436" r:id="rId20"/>
    <p:sldId id="1378" r:id="rId21"/>
    <p:sldId id="262" r:id="rId22"/>
    <p:sldId id="258" r:id="rId23"/>
    <p:sldId id="1332" r:id="rId24"/>
    <p:sldId id="260" r:id="rId25"/>
    <p:sldId id="257" r:id="rId26"/>
    <p:sldId id="263" r:id="rId27"/>
    <p:sldId id="261" r:id="rId28"/>
    <p:sldId id="264" r:id="rId29"/>
    <p:sldId id="259" r:id="rId30"/>
    <p:sldId id="265" r:id="rId31"/>
    <p:sldId id="936" r:id="rId32"/>
    <p:sldId id="267" r:id="rId33"/>
    <p:sldId id="268" r:id="rId34"/>
    <p:sldId id="951" r:id="rId35"/>
    <p:sldId id="270" r:id="rId36"/>
    <p:sldId id="1201" r:id="rId37"/>
    <p:sldId id="1384" r:id="rId38"/>
    <p:sldId id="1202" r:id="rId39"/>
    <p:sldId id="938" r:id="rId40"/>
    <p:sldId id="1350" r:id="rId41"/>
    <p:sldId id="1316" r:id="rId42"/>
    <p:sldId id="956" r:id="rId43"/>
    <p:sldId id="1335" r:id="rId44"/>
    <p:sldId id="1336" r:id="rId45"/>
    <p:sldId id="1337" r:id="rId46"/>
    <p:sldId id="1421" r:id="rId47"/>
    <p:sldId id="1419" r:id="rId48"/>
    <p:sldId id="1360" r:id="rId49"/>
    <p:sldId id="1345" r:id="rId50"/>
    <p:sldId id="1347" r:id="rId51"/>
    <p:sldId id="1348" r:id="rId52"/>
    <p:sldId id="1349" r:id="rId53"/>
    <p:sldId id="1353" r:id="rId54"/>
    <p:sldId id="1354" r:id="rId55"/>
    <p:sldId id="1394" r:id="rId56"/>
    <p:sldId id="1355" r:id="rId57"/>
    <p:sldId id="1356" r:id="rId58"/>
    <p:sldId id="1362" r:id="rId59"/>
    <p:sldId id="1425" r:id="rId60"/>
    <p:sldId id="1375" r:id="rId61"/>
    <p:sldId id="1363" r:id="rId62"/>
    <p:sldId id="1367" r:id="rId63"/>
    <p:sldId id="1369" r:id="rId64"/>
    <p:sldId id="1370" r:id="rId65"/>
    <p:sldId id="1371" r:id="rId66"/>
    <p:sldId id="1372" r:id="rId67"/>
    <p:sldId id="256" r:id="rId68"/>
    <p:sldId id="1374" r:id="rId69"/>
    <p:sldId id="1382" r:id="rId70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923A"/>
    <a:srgbClr val="000000"/>
    <a:srgbClr val="F18500"/>
    <a:srgbClr val="F28204"/>
    <a:srgbClr val="BDBEC0"/>
    <a:srgbClr val="5E6469"/>
    <a:srgbClr val="58585A"/>
    <a:srgbClr val="4472C4"/>
    <a:srgbClr val="282828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99" autoAdjust="0"/>
    <p:restoredTop sz="92125" autoAdjust="0"/>
  </p:normalViewPr>
  <p:slideViewPr>
    <p:cSldViewPr snapToGrid="0">
      <p:cViewPr varScale="1">
        <p:scale>
          <a:sx n="107" d="100"/>
          <a:sy n="107" d="100"/>
        </p:scale>
        <p:origin x="678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13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theme" Target="theme/theme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microsoft.com/office/2016/11/relationships/changesInfo" Target="changesInfos/changesInfo1.xml"/><Relationship Id="rId7" Type="http://schemas.openxmlformats.org/officeDocument/2006/relationships/slide" Target="slides/slide3.xml"/><Relationship Id="rId71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iel van den Bos" userId="b4393e88-a330-410c-9355-34beb0056c55" providerId="ADAL" clId="{0C513632-B418-4E14-98FA-49614627199D}"/>
    <pc:docChg chg="undo custSel addSld delSld modSld">
      <pc:chgData name="Michiel van den Bos" userId="b4393e88-a330-410c-9355-34beb0056c55" providerId="ADAL" clId="{0C513632-B418-4E14-98FA-49614627199D}" dt="2026-10-17T07:47:55.960" v="9" actId="47"/>
      <pc:docMkLst>
        <pc:docMk/>
      </pc:docMkLst>
      <pc:sldChg chg="del">
        <pc:chgData name="Michiel van den Bos" userId="b4393e88-a330-410c-9355-34beb0056c55" providerId="ADAL" clId="{0C513632-B418-4E14-98FA-49614627199D}" dt="2026-10-17T07:47:55.960" v="9" actId="47"/>
        <pc:sldMkLst>
          <pc:docMk/>
          <pc:sldMk cId="3569214474" sldId="1342"/>
        </pc:sldMkLst>
      </pc:sldChg>
      <pc:sldChg chg="add del">
        <pc:chgData name="Michiel van den Bos" userId="b4393e88-a330-410c-9355-34beb0056c55" providerId="ADAL" clId="{0C513632-B418-4E14-98FA-49614627199D}" dt="2026-10-17T07:47:53.748" v="8" actId="47"/>
        <pc:sldMkLst>
          <pc:docMk/>
          <pc:sldMk cId="4284819870" sldId="1344"/>
        </pc:sldMkLst>
      </pc:sldChg>
      <pc:sldChg chg="add del">
        <pc:chgData name="Michiel van den Bos" userId="b4393e88-a330-410c-9355-34beb0056c55" providerId="ADAL" clId="{0C513632-B418-4E14-98FA-49614627199D}" dt="2026-10-17T07:47:50.455" v="7" actId="47"/>
        <pc:sldMkLst>
          <pc:docMk/>
          <pc:sldMk cId="3014291745" sldId="1363"/>
        </pc:sldMkLst>
      </pc:sldChg>
      <pc:sldChg chg="delSp add">
        <pc:chgData name="Michiel van den Bos" userId="b4393e88-a330-410c-9355-34beb0056c55" providerId="ADAL" clId="{0C513632-B418-4E14-98FA-49614627199D}" dt="2026-09-25T10:58:46.546" v="3" actId="478"/>
        <pc:sldMkLst>
          <pc:docMk/>
          <pc:sldMk cId="3043925825" sldId="143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7D0C7405-9F18-4DE5-A172-4ACE7B2D4E28}" type="datetimeFigureOut">
              <a:rPr lang="nl-NL" smtClean="0"/>
              <a:t>17-10-2026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A2DBB2E9-0DB3-46CA-A6E5-177729D7F12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25995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notities 1">
            <a:extLst>
              <a:ext uri="{FF2B5EF4-FFF2-40B4-BE49-F238E27FC236}">
                <a16:creationId xmlns:a16="http://schemas.microsoft.com/office/drawing/2014/main" id="{88652DA4-8C15-4CD0-A208-F6E0827FCD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9370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777875" y="1200150"/>
            <a:ext cx="5759450" cy="3240088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BB2E9-0DB3-46CA-A6E5-177729D7F12E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293056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4859E1-F910-C36A-9F58-F6290A328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FA262FB2-6676-F63F-A904-02DE206A4A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77875" y="1200150"/>
            <a:ext cx="5759450" cy="3240088"/>
          </a:xfrm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6DC9CF6-2B72-E0D3-5A78-56D2BD3C82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94C5554-6458-5CBA-679A-73FA307496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BB2E9-0DB3-46CA-A6E5-177729D7F12E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211378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777875" y="1200150"/>
            <a:ext cx="5759450" cy="3240088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BB2E9-0DB3-46CA-A6E5-177729D7F12E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89476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5AEDDA-888E-153E-B9EA-1517889CD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D4D779D5-B0CD-9F1E-C738-163B14316D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77875" y="1200150"/>
            <a:ext cx="5759450" cy="3240088"/>
          </a:xfrm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0847D3F-9292-20B8-4B77-F163713773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7211B9B-2FD1-A794-DF50-FE481B7AF7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BB2E9-0DB3-46CA-A6E5-177729D7F12E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23934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D030CA-43A1-8376-CAE4-F1B31C373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72AFEA3-B959-A122-4CD6-C46DC38F18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77875" y="1200150"/>
            <a:ext cx="5759450" cy="3240088"/>
          </a:xfrm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5A9F980-77E9-16E6-2E61-9D11A1659B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2AE6442-2ECA-4D32-AC96-19F4FBA8B6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BB2E9-0DB3-46CA-A6E5-177729D7F12E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297000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DACCE2-97C2-5F72-FED5-66475C124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20A4A275-5E48-8274-5F02-7C4314DBA0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77875" y="1200150"/>
            <a:ext cx="5759450" cy="3240088"/>
          </a:xfrm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B84FB2C-8257-099B-0CA1-58AF9A32EF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70EF5C1-591C-B756-5A48-A6E7398C6C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BB2E9-0DB3-46CA-A6E5-177729D7F12E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537935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04C27-6F20-34C7-491E-CC788C075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05AC50D1-F337-9B17-0324-78F0FDF2A1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77875" y="1200150"/>
            <a:ext cx="5759450" cy="3240088"/>
          </a:xfrm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34E9E31-36B2-86AF-F749-F36CC2B96A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19417E7-16C8-422B-B15F-FCC79CDDF3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BB2E9-0DB3-46CA-A6E5-177729D7F12E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118977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2443A5-165D-75D3-5BAC-4FA0E18BE5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8B88C2DE-703D-C2C2-4469-DBA0F8B260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77875" y="1200150"/>
            <a:ext cx="5759450" cy="3240088"/>
          </a:xfrm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EB436811-486E-B2BD-F713-DA512B5CF1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D0CD304-D8C6-FE93-AAB1-304331EB24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BB2E9-0DB3-46CA-A6E5-177729D7F12E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71868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5112C7-AAF2-22C4-F507-DEBC18F3A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2793D635-5191-1869-C14E-47BB31D840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77875" y="1200150"/>
            <a:ext cx="5759450" cy="3240088"/>
          </a:xfrm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14B28A53-AEB0-5850-2039-82C3B2EA6D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B6C43AE-A4BB-2BCC-D80B-94F6F4206A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BB2E9-0DB3-46CA-A6E5-177729D7F12E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27067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D3DFA2-9B42-D4CE-90EB-EAC48B0898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DBB84B93-5830-88BC-0D84-0DCD684E03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77875" y="1200150"/>
            <a:ext cx="5759450" cy="3240088"/>
          </a:xfrm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361BE8E1-3C8B-4A6E-38F3-6721D1C1C7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1F832EE-9A25-7EB8-D209-DBEB5E0E6B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BB2E9-0DB3-46CA-A6E5-177729D7F12E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994154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664433-7036-92E0-2F4D-307AE63D77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6C60EF3C-0B2A-CFF3-DECF-27BAD766DA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77875" y="1200150"/>
            <a:ext cx="5759450" cy="3240088"/>
          </a:xfrm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B3E14F72-C39F-771A-C7C4-BF550023B7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DB47E5B-3294-9E93-5DFE-2AB48BA983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BB2E9-0DB3-46CA-A6E5-177729D7F12E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427664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notities 1">
            <a:extLst>
              <a:ext uri="{FF2B5EF4-FFF2-40B4-BE49-F238E27FC236}">
                <a16:creationId xmlns:a16="http://schemas.microsoft.com/office/drawing/2014/main" id="{06620784-F834-4EF2-A30D-A51C6AB6BA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notities 1">
            <a:extLst>
              <a:ext uri="{FF2B5EF4-FFF2-40B4-BE49-F238E27FC236}">
                <a16:creationId xmlns:a16="http://schemas.microsoft.com/office/drawing/2014/main" id="{9B6AC81D-2450-47F2-AC56-A8ED90D295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nl-NL" sz="1300" dirty="0"/>
          </a:p>
        </p:txBody>
      </p:sp>
    </p:spTree>
    <p:extLst>
      <p:ext uri="{BB962C8B-B14F-4D97-AF65-F5344CB8AC3E}">
        <p14:creationId xmlns:p14="http://schemas.microsoft.com/office/powerpoint/2010/main" val="27755132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notities 1">
            <a:extLst>
              <a:ext uri="{FF2B5EF4-FFF2-40B4-BE49-F238E27FC236}">
                <a16:creationId xmlns:a16="http://schemas.microsoft.com/office/drawing/2014/main" id="{9B6AC81D-2450-47F2-AC56-A8ED90D295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nl-NL" sz="1300" dirty="0"/>
          </a:p>
        </p:txBody>
      </p:sp>
    </p:spTree>
    <p:extLst>
      <p:ext uri="{BB962C8B-B14F-4D97-AF65-F5344CB8AC3E}">
        <p14:creationId xmlns:p14="http://schemas.microsoft.com/office/powerpoint/2010/main" val="34233294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notities 1">
            <a:extLst>
              <a:ext uri="{FF2B5EF4-FFF2-40B4-BE49-F238E27FC236}">
                <a16:creationId xmlns:a16="http://schemas.microsoft.com/office/drawing/2014/main" id="{80D56674-6B55-491D-9C9C-2D2773586D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41653" indent="-241653">
              <a:buFont typeface="+mj-lt"/>
              <a:buAutoNum type="arabicPeriod"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389352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notities 1">
            <a:extLst>
              <a:ext uri="{FF2B5EF4-FFF2-40B4-BE49-F238E27FC236}">
                <a16:creationId xmlns:a16="http://schemas.microsoft.com/office/drawing/2014/main" id="{A3F21F6F-66DE-4F16-AB35-205827673D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nl-NL" sz="1300" dirty="0"/>
          </a:p>
        </p:txBody>
      </p:sp>
    </p:spTree>
    <p:extLst>
      <p:ext uri="{BB962C8B-B14F-4D97-AF65-F5344CB8AC3E}">
        <p14:creationId xmlns:p14="http://schemas.microsoft.com/office/powerpoint/2010/main" val="7756987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notities 1">
            <a:extLst>
              <a:ext uri="{FF2B5EF4-FFF2-40B4-BE49-F238E27FC236}">
                <a16:creationId xmlns:a16="http://schemas.microsoft.com/office/drawing/2014/main" id="{A3F21F6F-66DE-4F16-AB35-205827673D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nl-NL" sz="1300" dirty="0"/>
          </a:p>
        </p:txBody>
      </p:sp>
    </p:spTree>
    <p:extLst>
      <p:ext uri="{BB962C8B-B14F-4D97-AF65-F5344CB8AC3E}">
        <p14:creationId xmlns:p14="http://schemas.microsoft.com/office/powerpoint/2010/main" val="9654875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notities 1">
            <a:extLst>
              <a:ext uri="{FF2B5EF4-FFF2-40B4-BE49-F238E27FC236}">
                <a16:creationId xmlns:a16="http://schemas.microsoft.com/office/drawing/2014/main" id="{A3F21F6F-66DE-4F16-AB35-205827673D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nl-NL" sz="1300" dirty="0"/>
          </a:p>
        </p:txBody>
      </p:sp>
    </p:spTree>
    <p:extLst>
      <p:ext uri="{BB962C8B-B14F-4D97-AF65-F5344CB8AC3E}">
        <p14:creationId xmlns:p14="http://schemas.microsoft.com/office/powerpoint/2010/main" val="31291626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notities 1">
            <a:extLst>
              <a:ext uri="{FF2B5EF4-FFF2-40B4-BE49-F238E27FC236}">
                <a16:creationId xmlns:a16="http://schemas.microsoft.com/office/drawing/2014/main" id="{A3F21F6F-66DE-4F16-AB35-205827673D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nl-NL" sz="1300" dirty="0"/>
          </a:p>
        </p:txBody>
      </p:sp>
    </p:spTree>
    <p:extLst>
      <p:ext uri="{BB962C8B-B14F-4D97-AF65-F5344CB8AC3E}">
        <p14:creationId xmlns:p14="http://schemas.microsoft.com/office/powerpoint/2010/main" val="13891311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BB2E9-0DB3-46CA-A6E5-177729D7F12E}" type="slidenum">
              <a:rPr lang="nl-NL" smtClean="0"/>
              <a:t>48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127164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646D05-415B-4BD6-A3D9-F7C7E26B54C9}" type="datetimeFigureOut">
              <a:rPr lang="nl-NL" smtClean="0"/>
              <a:t>17-10-2026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AC0F50-713A-46FF-9A6F-AE201230F4D6}" type="slidenum">
              <a:rPr lang="nl-NL" smtClean="0"/>
              <a:t>‹nr.›</a:t>
            </a:fld>
            <a:endParaRPr lang="nl-NL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9F7DB995-43DC-DBBA-0504-75F964DD1B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67985" b="16044"/>
          <a:stretch/>
        </p:blipFill>
        <p:spPr>
          <a:xfrm>
            <a:off x="15714" y="4662435"/>
            <a:ext cx="12176287" cy="1095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68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646D05-415B-4BD6-A3D9-F7C7E26B54C9}" type="datetimeFigureOut">
              <a:rPr lang="nl-NL" smtClean="0"/>
              <a:t>17-10-2026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AC0F50-713A-46FF-9A6F-AE201230F4D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930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646D05-415B-4BD6-A3D9-F7C7E26B54C9}" type="datetimeFigureOut">
              <a:rPr lang="nl-NL" smtClean="0"/>
              <a:t>17-10-2026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AC0F50-713A-46FF-9A6F-AE201230F4D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09774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646D05-415B-4BD6-A3D9-F7C7E26B54C9}" type="datetimeFigureOut">
              <a:rPr lang="nl-NL" smtClean="0"/>
              <a:t>17-10-2026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AC0F50-713A-46FF-9A6F-AE201230F4D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6664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646D05-415B-4BD6-A3D9-F7C7E26B54C9}" type="datetimeFigureOut">
              <a:rPr lang="nl-NL" smtClean="0"/>
              <a:t>17-10-2026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AC0F50-713A-46FF-9A6F-AE201230F4D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71301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646D05-415B-4BD6-A3D9-F7C7E26B54C9}" type="datetimeFigureOut">
              <a:rPr lang="nl-NL" smtClean="0"/>
              <a:t>17-10-2026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AC0F50-713A-46FF-9A6F-AE201230F4D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56095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7503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646D05-415B-4BD6-A3D9-F7C7E26B54C9}" type="datetimeFigureOut">
              <a:rPr lang="nl-NL" smtClean="0"/>
              <a:t>17-10-2026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AC0F50-713A-46FF-9A6F-AE201230F4D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3622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646D05-415B-4BD6-A3D9-F7C7E26B54C9}" type="datetimeFigureOut">
              <a:rPr lang="nl-NL" smtClean="0"/>
              <a:t>17-10-2026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AC0F50-713A-46FF-9A6F-AE201230F4D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01234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646D05-415B-4BD6-A3D9-F7C7E26B54C9}" type="datetimeFigureOut">
              <a:rPr lang="nl-NL" smtClean="0"/>
              <a:t>17-10-2026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AC0F50-713A-46FF-9A6F-AE201230F4D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58951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646D05-415B-4BD6-A3D9-F7C7E26B54C9}" type="datetimeFigureOut">
              <a:rPr lang="nl-NL" smtClean="0"/>
              <a:t>17-10-2026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AC0F50-713A-46FF-9A6F-AE201230F4D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20306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FF900D-8B9D-46CB-D59D-E8D17D73F3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EA13625B-3041-3C63-EB80-7F9B1F899B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732141E-7EDB-DABE-8775-7F1463D7F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1BEC5-9159-4A82-977E-A8833AED0818}" type="datetimeFigureOut">
              <a:rPr lang="nl-NL" smtClean="0"/>
              <a:t>17-10-2026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3E6ACCC-439F-3DF9-A858-7FC1B7DF7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3AD61C5-4E37-C262-E8E0-302438062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CE972-1D63-4D03-BFAD-9356B9337E2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196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2745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sponsors@ckv-valto.n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jpg"/><Relationship Id="rId4" Type="http://schemas.openxmlformats.org/officeDocument/2006/relationships/image" Target="../media/image4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3.jpg"/><Relationship Id="rId4" Type="http://schemas.openxmlformats.org/officeDocument/2006/relationships/image" Target="../media/image82.jp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2.png"/><Relationship Id="rId5" Type="http://schemas.openxmlformats.org/officeDocument/2006/relationships/image" Target="../media/image91.jpg"/><Relationship Id="rId4" Type="http://schemas.openxmlformats.org/officeDocument/2006/relationships/image" Target="../media/image90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4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CE0373D7-FADB-5E0D-1294-0B6BEBE16DD3}"/>
              </a:ext>
            </a:extLst>
          </p:cNvPr>
          <p:cNvSpPr/>
          <p:nvPr/>
        </p:nvSpPr>
        <p:spPr>
          <a:xfrm>
            <a:off x="1524000" y="7127666"/>
            <a:ext cx="9144000" cy="1097280"/>
          </a:xfrm>
          <a:prstGeom prst="rect">
            <a:avLst/>
          </a:prstGeom>
          <a:gradFill flip="none" rotWithShape="1">
            <a:gsLst>
              <a:gs pos="17000">
                <a:srgbClr val="FE7C1A"/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26E96EEF-052E-A698-1554-1D316C1A547E}"/>
              </a:ext>
            </a:extLst>
          </p:cNvPr>
          <p:cNvSpPr txBox="1"/>
          <p:nvPr/>
        </p:nvSpPr>
        <p:spPr>
          <a:xfrm>
            <a:off x="404596" y="5103674"/>
            <a:ext cx="710694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600" dirty="0"/>
              <a:t>Wil je ook adverteren op dit scherm?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nl-NL" sz="3600" dirty="0"/>
              <a:t>Mail </a:t>
            </a:r>
            <a:r>
              <a:rPr lang="nl-NL" sz="3600" b="1" dirty="0">
                <a:solidFill>
                  <a:srgbClr val="FF7D1A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sponsors@ckv-valto.nl</a:t>
            </a:r>
            <a:endParaRPr lang="nl-NL" sz="3600" b="1" dirty="0">
              <a:solidFill>
                <a:srgbClr val="FF7D1A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nl-NL" sz="3600" dirty="0"/>
              <a:t>Of bel: </a:t>
            </a:r>
            <a:r>
              <a:rPr lang="nl-NL" sz="3600" b="1" dirty="0">
                <a:solidFill>
                  <a:srgbClr val="FF801B"/>
                </a:solidFill>
              </a:rPr>
              <a:t>06 1362 6830</a:t>
            </a:r>
          </a:p>
        </p:txBody>
      </p:sp>
      <p:pic>
        <p:nvPicPr>
          <p:cNvPr id="5" name="Picture 2" descr="Home NIX18 | NIX18">
            <a:extLst>
              <a:ext uri="{FF2B5EF4-FFF2-40B4-BE49-F238E27FC236}">
                <a16:creationId xmlns:a16="http://schemas.microsoft.com/office/drawing/2014/main" id="{91C8D7D8-D9A7-6BBD-4DA1-6813D77ABA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1177" y="5560473"/>
            <a:ext cx="1738357" cy="1738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Afbeelding 6" descr="Afbeelding met tekst, clipart, logo, Graphics&#10;&#10;Automatisch gegenereerde beschrijving">
            <a:extLst>
              <a:ext uri="{FF2B5EF4-FFF2-40B4-BE49-F238E27FC236}">
                <a16:creationId xmlns:a16="http://schemas.microsoft.com/office/drawing/2014/main" id="{75B8C600-1F0F-C05A-0922-552120C5319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0" t="14982" r="5323" b="15955"/>
          <a:stretch/>
        </p:blipFill>
        <p:spPr>
          <a:xfrm>
            <a:off x="1231150" y="-108798"/>
            <a:ext cx="9729699" cy="5301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458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C39CB2E-65CF-28E7-06FD-2263094CC5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Afbeelding 1" descr="Afbeelding met tekst, clipart, logo, Graphics&#10;&#10;Automatisch gegenereerde beschrijving">
            <a:extLst>
              <a:ext uri="{FF2B5EF4-FFF2-40B4-BE49-F238E27FC236}">
                <a16:creationId xmlns:a16="http://schemas.microsoft.com/office/drawing/2014/main" id="{421F768F-7D1F-E953-873A-5B7BE2B540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0" t="14982" r="5323" b="15955"/>
          <a:stretch/>
        </p:blipFill>
        <p:spPr>
          <a:xfrm>
            <a:off x="9637159" y="285092"/>
            <a:ext cx="1952089" cy="1063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654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5000"/>
    </mc:Choice>
    <mc:Fallback xmlns="">
      <p:transition spd="slow" advTm="5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D817BCC-342F-4638-A99E-3D0DFF7A0293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3900" b="1" i="1" dirty="0">
              <a:solidFill>
                <a:schemeClr val="accent2"/>
              </a:solidFill>
              <a:latin typeface="Okay BQ" pitchFamily="50" charset="0"/>
              <a:ea typeface="Microsoft Office Preview Font" panose="020B0502040204020203" pitchFamily="34"/>
            </a:endParaRP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79BBAF86-6C1B-076D-4EFD-C77B0854DC2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792" t="13421" r="5894" b="22649"/>
          <a:stretch>
            <a:fillRect/>
          </a:stretch>
        </p:blipFill>
        <p:spPr>
          <a:xfrm>
            <a:off x="546015" y="178038"/>
            <a:ext cx="11099969" cy="6501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66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hemel, boom, buitenshuis, wolk&#10;&#10;Door AI gegenereerde inhoud is mogelijk onjuist.">
            <a:extLst>
              <a:ext uri="{FF2B5EF4-FFF2-40B4-BE49-F238E27FC236}">
                <a16:creationId xmlns:a16="http://schemas.microsoft.com/office/drawing/2014/main" id="{71EF406F-C16F-54FA-EB22-F9DA4E1EA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88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0000"/>
    </mc:Choice>
    <mc:Fallback xmlns="">
      <p:transition spd="slow" advClick="0" advTm="10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89B6DD-A3A2-3CB7-27FB-479CB2BF4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met gebouw, hemel, eigendom, buitenshuis&#10;&#10;Door AI gegenereerde inhoud is mogelijk onjuist.">
            <a:extLst>
              <a:ext uri="{FF2B5EF4-FFF2-40B4-BE49-F238E27FC236}">
                <a16:creationId xmlns:a16="http://schemas.microsoft.com/office/drawing/2014/main" id="{A7BF4008-0815-4719-B61D-1A07AF6B99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59"/>
          <a:stretch>
            <a:fillRect/>
          </a:stretch>
        </p:blipFill>
        <p:spPr>
          <a:xfrm>
            <a:off x="0" y="0"/>
            <a:ext cx="12192000" cy="4330598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9FFAEEA9-D6B4-91BA-44C7-6C1DE08760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38458"/>
            <a:ext cx="3894497" cy="222699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299CDE35-9E43-53AD-8D01-9EA4E4D57A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3189" y="4631002"/>
            <a:ext cx="3870735" cy="2226998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73F44C67-5875-4C17-A950-B252027C14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2616" y="4637837"/>
            <a:ext cx="3869384" cy="2220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220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0000"/>
    </mc:Choice>
    <mc:Fallback xmlns="">
      <p:transition spd="slow" advClick="0" advTm="10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BA7D9-3DEE-2695-DE1F-C150C14D6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532FD7B-4321-58B5-1899-369EE7EA8DCC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3900" b="1" i="1" dirty="0">
              <a:solidFill>
                <a:schemeClr val="accent2"/>
              </a:solidFill>
              <a:latin typeface="Okay BQ" pitchFamily="50" charset="0"/>
              <a:ea typeface="Microsoft Office Preview Font" panose="020B0502040204020203" pitchFamily="34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9D1033F-6BF5-CA32-F465-F11CE27BB7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" t="45546" r="615" b="1"/>
          <a:stretch>
            <a:fillRect/>
          </a:stretch>
        </p:blipFill>
        <p:spPr bwMode="auto">
          <a:xfrm>
            <a:off x="256563" y="3877056"/>
            <a:ext cx="3939700" cy="2715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Geen ALT-tekst opgegeven voor deze afbeelding">
            <a:extLst>
              <a:ext uri="{FF2B5EF4-FFF2-40B4-BE49-F238E27FC236}">
                <a16:creationId xmlns:a16="http://schemas.microsoft.com/office/drawing/2014/main" id="{1D40BF15-C323-A227-8E4B-DB4102E1C5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72"/>
          <a:stretch>
            <a:fillRect/>
          </a:stretch>
        </p:blipFill>
        <p:spPr bwMode="auto">
          <a:xfrm>
            <a:off x="7562088" y="1178915"/>
            <a:ext cx="4629913" cy="5679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jdelijke aanduiding voor tekst 4">
            <a:extLst>
              <a:ext uri="{FF2B5EF4-FFF2-40B4-BE49-F238E27FC236}">
                <a16:creationId xmlns:a16="http://schemas.microsoft.com/office/drawing/2014/main" id="{6331B577-9717-FB12-2589-7C723DA0235F}"/>
              </a:ext>
            </a:extLst>
          </p:cNvPr>
          <p:cNvSpPr txBox="1">
            <a:spLocks/>
          </p:cNvSpPr>
          <p:nvPr/>
        </p:nvSpPr>
        <p:spPr>
          <a:xfrm>
            <a:off x="2740152" y="1657642"/>
            <a:ext cx="6839712" cy="3493502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9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7200" dirty="0">
                <a:solidFill>
                  <a:schemeClr val="bg1"/>
                </a:solidFill>
                <a:latin typeface="Montserrat Black" pitchFamily="2" charset="0"/>
              </a:rPr>
              <a:t>Doe </a:t>
            </a:r>
            <a:br>
              <a:rPr lang="nl-NL" sz="7200" dirty="0">
                <a:solidFill>
                  <a:schemeClr val="bg1"/>
                </a:solidFill>
                <a:latin typeface="Montserrat Black" pitchFamily="2" charset="0"/>
              </a:rPr>
            </a:br>
            <a:r>
              <a:rPr lang="nl-NL" sz="7200" dirty="0">
                <a:solidFill>
                  <a:schemeClr val="accent2"/>
                </a:solidFill>
                <a:latin typeface="Montserrat Black" pitchFamily="2" charset="0"/>
              </a:rPr>
              <a:t>jij</a:t>
            </a:r>
            <a:br>
              <a:rPr lang="nl-NL" sz="7200" dirty="0">
                <a:solidFill>
                  <a:schemeClr val="accent2"/>
                </a:solidFill>
                <a:latin typeface="Montserrat Black" pitchFamily="2" charset="0"/>
              </a:rPr>
            </a:br>
            <a:r>
              <a:rPr lang="nl-NL" sz="7200" dirty="0">
                <a:solidFill>
                  <a:schemeClr val="bg1"/>
                </a:solidFill>
                <a:latin typeface="Montserrat Black" pitchFamily="2" charset="0"/>
              </a:rPr>
              <a:t>mee?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4AD31B68-B145-F48F-6EAD-487FDB7D4ACB}"/>
              </a:ext>
            </a:extLst>
          </p:cNvPr>
          <p:cNvSpPr txBox="1"/>
          <p:nvPr/>
        </p:nvSpPr>
        <p:spPr>
          <a:xfrm>
            <a:off x="0" y="-52410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7200" b="1" dirty="0">
                <a:gradFill flip="none" rotWithShape="1">
                  <a:gsLst>
                    <a:gs pos="0">
                      <a:srgbClr val="F28204"/>
                    </a:gs>
                    <a:gs pos="29000">
                      <a:srgbClr val="F28204"/>
                    </a:gs>
                    <a:gs pos="100000">
                      <a:srgbClr val="000000"/>
                    </a:gs>
                  </a:gsLst>
                  <a:lin ang="5400000" scaled="1"/>
                  <a:tileRect/>
                </a:gradFill>
                <a:latin typeface="Montserrat Black" pitchFamily="2" charset="0"/>
                <a:ea typeface="Black Han Sans" pitchFamily="2" charset="-127"/>
              </a:rPr>
              <a:t>Meer ruimte voor sport!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5A342606-BD12-2C28-723B-5416C7936908}"/>
              </a:ext>
            </a:extLst>
          </p:cNvPr>
          <p:cNvSpPr txBox="1"/>
          <p:nvPr/>
        </p:nvSpPr>
        <p:spPr>
          <a:xfrm>
            <a:off x="4158247" y="5882732"/>
            <a:ext cx="405079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2000" dirty="0">
                <a:solidFill>
                  <a:schemeClr val="bg1"/>
                </a:solidFill>
                <a:latin typeface="Montserrat Black" pitchFamily="2" charset="0"/>
              </a:rPr>
              <a:t>Sponsors@ckv-valto.nl</a:t>
            </a:r>
            <a:endParaRPr lang="nl-NL" sz="2000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26AC5339-DE86-3476-B066-0155B7B50D5D}"/>
              </a:ext>
            </a:extLst>
          </p:cNvPr>
          <p:cNvSpPr txBox="1"/>
          <p:nvPr/>
        </p:nvSpPr>
        <p:spPr>
          <a:xfrm>
            <a:off x="4066390" y="6320965"/>
            <a:ext cx="422762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600" dirty="0">
                <a:solidFill>
                  <a:srgbClr val="F28204"/>
                </a:solidFill>
                <a:latin typeface="Montserrat Black" pitchFamily="2" charset="0"/>
              </a:rPr>
              <a:t>ckv-valto.nl/nieuwbouwplannen</a:t>
            </a:r>
            <a:endParaRPr lang="nl-NL" sz="1600" dirty="0">
              <a:solidFill>
                <a:srgbClr val="F28204"/>
              </a:solidFill>
            </a:endParaRPr>
          </a:p>
        </p:txBody>
      </p: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27C8471B-3B07-5485-78D6-7F9EF66B9DCF}"/>
              </a:ext>
            </a:extLst>
          </p:cNvPr>
          <p:cNvCxnSpPr>
            <a:cxnSpLocks/>
          </p:cNvCxnSpPr>
          <p:nvPr/>
        </p:nvCxnSpPr>
        <p:spPr>
          <a:xfrm>
            <a:off x="-625780" y="-2150587"/>
            <a:ext cx="48298" cy="945664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>
            <a:extLst>
              <a:ext uri="{FF2B5EF4-FFF2-40B4-BE49-F238E27FC236}">
                <a16:creationId xmlns:a16="http://schemas.microsoft.com/office/drawing/2014/main" id="{2FC79EE8-0343-47DB-E8CF-338D5BB01A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6" t="1331" r="5892" b="55493"/>
          <a:stretch>
            <a:fillRect/>
          </a:stretch>
        </p:blipFill>
        <p:spPr bwMode="auto">
          <a:xfrm>
            <a:off x="128015" y="1235289"/>
            <a:ext cx="4224529" cy="2603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875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0000"/>
    </mc:Choice>
    <mc:Fallback xmlns="">
      <p:transition spd="slow" advClick="0" advTm="10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D817BCC-342F-4638-A99E-3D0DFF7A0293}"/>
              </a:ext>
            </a:extLst>
          </p:cNvPr>
          <p:cNvSpPr/>
          <p:nvPr/>
        </p:nvSpPr>
        <p:spPr>
          <a:xfrm>
            <a:off x="2480" y="1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3900" b="1" i="1" dirty="0">
              <a:solidFill>
                <a:schemeClr val="accent2"/>
              </a:solidFill>
              <a:latin typeface="Okay BQ" pitchFamily="50" charset="0"/>
              <a:ea typeface="Microsoft Office Preview Font" panose="020B0502040204020203" pitchFamily="34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89CFAC9D-070B-A05B-D48B-F0A2B8B01F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7" t="13228" r="12917"/>
          <a:stretch/>
        </p:blipFill>
        <p:spPr>
          <a:xfrm>
            <a:off x="0" y="1945757"/>
            <a:ext cx="12192000" cy="4912241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7DE15154-A084-02B6-EC0E-272E6900493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21" b="84193"/>
          <a:stretch/>
        </p:blipFill>
        <p:spPr>
          <a:xfrm>
            <a:off x="5584649" y="0"/>
            <a:ext cx="6604871" cy="894846"/>
          </a:xfrm>
          <a:prstGeom prst="rect">
            <a:avLst/>
          </a:prstGeom>
        </p:spPr>
      </p:pic>
      <p:pic>
        <p:nvPicPr>
          <p:cNvPr id="3074" name="Picture 2" descr="Geen ALT-tekst opgegeven voor deze afbeelding">
            <a:extLst>
              <a:ext uri="{FF2B5EF4-FFF2-40B4-BE49-F238E27FC236}">
                <a16:creationId xmlns:a16="http://schemas.microsoft.com/office/drawing/2014/main" id="{3B2B0118-FA47-886C-D0D4-5E090459BC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892" y="0"/>
            <a:ext cx="123840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8596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7E52BB-50F6-DE04-3E41-F490D4D5A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4">
            <a:extLst>
              <a:ext uri="{FF2B5EF4-FFF2-40B4-BE49-F238E27FC236}">
                <a16:creationId xmlns:a16="http://schemas.microsoft.com/office/drawing/2014/main" id="{543BB458-5191-6F20-F028-CE2C308975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371644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D0D787-2520-3C7E-9168-8A00744134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C73A34D9-DEB6-FAC2-174A-F402300222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96"/>
          <a:stretch>
            <a:fillRect/>
          </a:stretch>
        </p:blipFill>
        <p:spPr>
          <a:xfrm>
            <a:off x="659546" y="107848"/>
            <a:ext cx="10872908" cy="6750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925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300E0E-E32F-27A6-A12A-0121F053D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fbeelding met persoon, bloem, lavendel, kleding&#10;&#10;Door AI gegenereerde inhoud is mogelijk onjuist.">
            <a:extLst>
              <a:ext uri="{FF2B5EF4-FFF2-40B4-BE49-F238E27FC236}">
                <a16:creationId xmlns:a16="http://schemas.microsoft.com/office/drawing/2014/main" id="{CD3F1D43-EEF9-C824-410C-A2569404EE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21" y="0"/>
            <a:ext cx="12193421" cy="6858000"/>
          </a:xfrm>
          <a:prstGeom prst="rect">
            <a:avLst/>
          </a:prstGeom>
        </p:spPr>
      </p:pic>
      <p:pic>
        <p:nvPicPr>
          <p:cNvPr id="2" name="Picture 2" descr="Werken bij Duyvenvoorde Flowers &amp; Plants – Jouw volgende stap!">
            <a:extLst>
              <a:ext uri="{FF2B5EF4-FFF2-40B4-BE49-F238E27FC236}">
                <a16:creationId xmlns:a16="http://schemas.microsoft.com/office/drawing/2014/main" id="{1D11DED0-47F5-D8CC-A38E-628FDE287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9641" y="298384"/>
            <a:ext cx="6565108" cy="935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56AC1147-23A3-6C46-689C-A35D7905AA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297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343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B657D8-02BE-EFFF-3FFC-85E3419BB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 descr="Afbeelding met Lettertype, Graphics, logo, schermopname&#10;&#10;Door AI gegenereerde inhoud is mogelijk onjuist.">
            <a:extLst>
              <a:ext uri="{FF2B5EF4-FFF2-40B4-BE49-F238E27FC236}">
                <a16:creationId xmlns:a16="http://schemas.microsoft.com/office/drawing/2014/main" id="{23B9A8A7-F728-BA5D-CC21-03DFF05717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1" r="7601"/>
          <a:stretch>
            <a:fillRect/>
          </a:stretch>
        </p:blipFill>
        <p:spPr>
          <a:xfrm>
            <a:off x="833205" y="1119191"/>
            <a:ext cx="10458573" cy="3434656"/>
          </a:xfrm>
          <a:prstGeom prst="rect">
            <a:avLst/>
          </a:prstGeom>
        </p:spPr>
      </p:pic>
      <p:sp>
        <p:nvSpPr>
          <p:cNvPr id="9" name="Tekstvak 11">
            <a:extLst>
              <a:ext uri="{FF2B5EF4-FFF2-40B4-BE49-F238E27FC236}">
                <a16:creationId xmlns:a16="http://schemas.microsoft.com/office/drawing/2014/main" id="{10567D0D-F0AD-C97C-107F-1824C64920E9}"/>
              </a:ext>
            </a:extLst>
          </p:cNvPr>
          <p:cNvSpPr txBox="1"/>
          <p:nvPr/>
        </p:nvSpPr>
        <p:spPr>
          <a:xfrm>
            <a:off x="1279451" y="4754061"/>
            <a:ext cx="96330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4000" dirty="0">
                <a:solidFill>
                  <a:schemeClr val="bg1"/>
                </a:solidFill>
                <a:latin typeface="Founders Grotesk Semibold" panose="020B0703030202060203" pitchFamily="34" charset="77"/>
              </a:rPr>
              <a:t>Supporter van </a:t>
            </a:r>
            <a:r>
              <a:rPr lang="nl-NL" sz="4000" dirty="0" err="1">
                <a:solidFill>
                  <a:schemeClr val="bg1"/>
                </a:solidFill>
                <a:latin typeface="Founders Grotesk Semibold" panose="020B0703030202060203" pitchFamily="34" charset="77"/>
              </a:rPr>
              <a:t>Valto</a:t>
            </a:r>
            <a:r>
              <a:rPr lang="nl-NL" sz="4000" dirty="0">
                <a:solidFill>
                  <a:schemeClr val="bg1"/>
                </a:solidFill>
                <a:latin typeface="Founders Grotesk Semibold" panose="020B0703030202060203" pitchFamily="34" charset="77"/>
              </a:rPr>
              <a:t> / Verbakel Bouwbedrijf</a:t>
            </a:r>
          </a:p>
        </p:txBody>
      </p:sp>
    </p:spTree>
    <p:extLst>
      <p:ext uri="{BB962C8B-B14F-4D97-AF65-F5344CB8AC3E}">
        <p14:creationId xmlns:p14="http://schemas.microsoft.com/office/powerpoint/2010/main" val="271924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DDB60-279E-1BF6-3411-090FE1879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utek Advies – Bouwkundig Adviesbureau">
            <a:extLst>
              <a:ext uri="{FF2B5EF4-FFF2-40B4-BE49-F238E27FC236}">
                <a16:creationId xmlns:a16="http://schemas.microsoft.com/office/drawing/2014/main" id="{F6FFCFF8-24FB-F4B6-2E57-B8C8A6861B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963" y="1830015"/>
            <a:ext cx="10904519" cy="2994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4579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58B3F-2005-38A6-B918-5C25E69A9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CFD3C961-B769-9BC9-0E9D-B88176B155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115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87C9EF-A858-48B2-D0BB-E71345DFF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CCEC455-1009-44ED-CE25-BA059ADD3B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61" b="31764"/>
          <a:stretch>
            <a:fillRect/>
          </a:stretch>
        </p:blipFill>
        <p:spPr bwMode="auto">
          <a:xfrm>
            <a:off x="500006" y="839481"/>
            <a:ext cx="11191988" cy="5179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9523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3AAD0-C4AE-4EDC-24A2-857FA09DC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6453408C-441F-17F4-9E77-06B675F3AB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563" y="-1597047"/>
            <a:ext cx="10052093" cy="10052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2956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981D4C-A940-2B84-27E7-38B3665D4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056D353E-5D62-C054-82BB-CFF779108F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944" y="907626"/>
            <a:ext cx="11312111" cy="5042748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630589D0-850F-5747-E214-6B5936CE16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884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tekst, Lettertype, logo, Graphics&#10;&#10;Automatisch gegenereerde beschrijving">
            <a:extLst>
              <a:ext uri="{FF2B5EF4-FFF2-40B4-BE49-F238E27FC236}">
                <a16:creationId xmlns:a16="http://schemas.microsoft.com/office/drawing/2014/main" id="{CBFE53D4-DA07-DAD2-9A8A-1270127362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461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WD Solar - Stichting Garantiefonds ZonZeker">
            <a:extLst>
              <a:ext uri="{FF2B5EF4-FFF2-40B4-BE49-F238E27FC236}">
                <a16:creationId xmlns:a16="http://schemas.microsoft.com/office/drawing/2014/main" id="{C94091EF-F2DD-31A0-4E22-758615B09C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14" y="1125740"/>
            <a:ext cx="9842571" cy="4363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8478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Waar kunt u Vreugdenhil Young Plants vinden? - Vreugdenhil Young Plants">
            <a:extLst>
              <a:ext uri="{FF2B5EF4-FFF2-40B4-BE49-F238E27FC236}">
                <a16:creationId xmlns:a16="http://schemas.microsoft.com/office/drawing/2014/main" id="{101B0566-FB43-0974-AC98-60250BF927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77" b="25096"/>
          <a:stretch/>
        </p:blipFill>
        <p:spPr bwMode="auto">
          <a:xfrm>
            <a:off x="580739" y="1668027"/>
            <a:ext cx="11030521" cy="3318468"/>
          </a:xfrm>
          <a:prstGeom prst="rect">
            <a:avLst/>
          </a:prstGeom>
          <a:noFill/>
          <a:effectLst>
            <a:glow rad="1905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8913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3" descr="Afbeelding met tekst&#10;&#10;Automatisch gegenereerde beschrijving">
            <a:extLst>
              <a:ext uri="{FF2B5EF4-FFF2-40B4-BE49-F238E27FC236}">
                <a16:creationId xmlns:a16="http://schemas.microsoft.com/office/drawing/2014/main" id="{EA0E4FFE-09B9-DF7A-0539-DA78477EC03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637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3967AF75-434A-4E05-AB56-525587195C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14"/>
          <a:stretch/>
        </p:blipFill>
        <p:spPr>
          <a:xfrm>
            <a:off x="355751" y="1587639"/>
            <a:ext cx="11480497" cy="3476481"/>
          </a:xfrm>
          <a:prstGeom prst="rect">
            <a:avLst/>
          </a:prstGeom>
          <a:effectLst>
            <a:glow rad="1905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600599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fbeelding met voedsel&#10;&#10;Automatisch gegenereerde beschrijving">
            <a:extLst>
              <a:ext uri="{FF2B5EF4-FFF2-40B4-BE49-F238E27FC236}">
                <a16:creationId xmlns:a16="http://schemas.microsoft.com/office/drawing/2014/main" id="{719AE768-D23D-4468-B917-643F4A5343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65" b="29261"/>
          <a:stretch/>
        </p:blipFill>
        <p:spPr>
          <a:xfrm>
            <a:off x="248916" y="708983"/>
            <a:ext cx="11694168" cy="5179351"/>
          </a:xfrm>
          <a:prstGeom prst="rect">
            <a:avLst/>
          </a:prstGeom>
          <a:effectLst>
            <a:glow rad="1905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96913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fbeeldingsresultaat voor priva">
            <a:extLst>
              <a:ext uri="{FF2B5EF4-FFF2-40B4-BE49-F238E27FC236}">
                <a16:creationId xmlns:a16="http://schemas.microsoft.com/office/drawing/2014/main" id="{C6B4634F-28DF-4BF0-AA39-B1BC13C94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313" y="1580102"/>
            <a:ext cx="11351374" cy="3697796"/>
          </a:xfrm>
          <a:prstGeom prst="rect">
            <a:avLst/>
          </a:prstGeom>
          <a:noFill/>
          <a:effectLst>
            <a:glow rad="1905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8199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fbeeldingsresultaat voor multi keuken en bad">
            <a:extLst>
              <a:ext uri="{FF2B5EF4-FFF2-40B4-BE49-F238E27FC236}">
                <a16:creationId xmlns:a16="http://schemas.microsoft.com/office/drawing/2014/main" id="{0A4486B2-99B5-46A8-AF34-5E7880A22F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893" y="1141021"/>
            <a:ext cx="10548214" cy="4174558"/>
          </a:xfrm>
          <a:prstGeom prst="rect">
            <a:avLst/>
          </a:prstGeom>
          <a:noFill/>
          <a:effectLst>
            <a:glow rad="1905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6521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377FFF7B-43F3-E22E-0AFA-AA1451686D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59" t="28513" r="24380" b="32513"/>
          <a:stretch/>
        </p:blipFill>
        <p:spPr>
          <a:xfrm>
            <a:off x="225054" y="327895"/>
            <a:ext cx="11417636" cy="604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473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et laatste Nieuws van de Louwman Group - Louwman Group">
            <a:extLst>
              <a:ext uri="{FF2B5EF4-FFF2-40B4-BE49-F238E27FC236}">
                <a16:creationId xmlns:a16="http://schemas.microsoft.com/office/drawing/2014/main" id="{6B548511-1900-0BC1-8E68-4655D96AB9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633591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et laatste Nieuws van de Louwman Group - Louwman Group">
            <a:extLst>
              <a:ext uri="{FF2B5EF4-FFF2-40B4-BE49-F238E27FC236}">
                <a16:creationId xmlns:a16="http://schemas.microsoft.com/office/drawing/2014/main" id="{DF4148E1-D67B-25E8-0B41-9A0A7322F4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4"/>
          <a:stretch/>
        </p:blipFill>
        <p:spPr bwMode="auto">
          <a:xfrm>
            <a:off x="-85064" y="453043"/>
            <a:ext cx="16442237" cy="6143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7124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tekst&#10;&#10;Automatisch gegenereerde beschrijving">
            <a:extLst>
              <a:ext uri="{FF2B5EF4-FFF2-40B4-BE49-F238E27FC236}">
                <a16:creationId xmlns:a16="http://schemas.microsoft.com/office/drawing/2014/main" id="{42EE155F-18CE-5CA4-BDAF-3FBC8416261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9263"/>
            <a:ext cx="12192000" cy="4275785"/>
          </a:xfrm>
          <a:prstGeom prst="rect">
            <a:avLst/>
          </a:prstGeom>
          <a:effectLst>
            <a:glow rad="1905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2134502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ome - AdFysio De Lier">
            <a:extLst>
              <a:ext uri="{FF2B5EF4-FFF2-40B4-BE49-F238E27FC236}">
                <a16:creationId xmlns:a16="http://schemas.microsoft.com/office/drawing/2014/main" id="{26261FC1-FF34-0EAA-74A2-60ACEF8021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28" y="1033854"/>
            <a:ext cx="11204332" cy="4319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82E59608-13D0-C46D-5D57-6DC9764B88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031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Karel Hassink - Senior Data Engineer - Alpina Group | LinkedIn">
            <a:extLst>
              <a:ext uri="{FF2B5EF4-FFF2-40B4-BE49-F238E27FC236}">
                <a16:creationId xmlns:a16="http://schemas.microsoft.com/office/drawing/2014/main" id="{E80B628D-D5ED-3DCB-9654-F4F94E189F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6" y="998483"/>
            <a:ext cx="12160507" cy="4636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3120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utomatiseringsoplossingen - Martinstolze">
            <a:extLst>
              <a:ext uri="{FF2B5EF4-FFF2-40B4-BE49-F238E27FC236}">
                <a16:creationId xmlns:a16="http://schemas.microsoft.com/office/drawing/2014/main" id="{A7940170-C815-94A5-119D-6C4B03558F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471" y="1172437"/>
            <a:ext cx="9617057" cy="4324011"/>
          </a:xfrm>
          <a:prstGeom prst="rect">
            <a:avLst/>
          </a:prstGeom>
          <a:noFill/>
          <a:effectLst>
            <a:glow rad="1905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2189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tekst, Lettertype, schermopname, geel&#10;&#10;Door AI gegenereerde inhoud is mogelijk onjuist.">
            <a:extLst>
              <a:ext uri="{FF2B5EF4-FFF2-40B4-BE49-F238E27FC236}">
                <a16:creationId xmlns:a16="http://schemas.microsoft.com/office/drawing/2014/main" id="{FFED1E6D-28B2-CECE-4A3B-266B50174B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473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A20654AD-936C-2508-B8EE-CF84C694CF7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75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3074" name="Picture 2" descr="MS SalesHome - MS Sales">
            <a:extLst>
              <a:ext uri="{FF2B5EF4-FFF2-40B4-BE49-F238E27FC236}">
                <a16:creationId xmlns:a16="http://schemas.microsoft.com/office/drawing/2014/main" id="{525BB8F9-37AA-83B8-D1AD-D491B21BCD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10" y="1101235"/>
            <a:ext cx="8064923" cy="453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MS SalesHome - MS Sales">
            <a:extLst>
              <a:ext uri="{FF2B5EF4-FFF2-40B4-BE49-F238E27FC236}">
                <a16:creationId xmlns:a16="http://schemas.microsoft.com/office/drawing/2014/main" id="{AC83A662-5E1A-0BD4-ED6B-443D16A832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0325" y="1453138"/>
            <a:ext cx="3310723" cy="3010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7119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lounders Agency">
            <a:extLst>
              <a:ext uri="{FF2B5EF4-FFF2-40B4-BE49-F238E27FC236}">
                <a16:creationId xmlns:a16="http://schemas.microsoft.com/office/drawing/2014/main" id="{95F17EB9-C743-BFCD-8887-1BFF98F6A2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190" y="2214081"/>
            <a:ext cx="11335619" cy="2429837"/>
          </a:xfrm>
          <a:prstGeom prst="rect">
            <a:avLst/>
          </a:prstGeom>
          <a:noFill/>
          <a:effectLst>
            <a:glow rad="1905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5303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33C9C190-E6E1-4847-2A6C-F87C9831D8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286648" y="178986"/>
            <a:ext cx="8731181" cy="6548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6B116EF2-B875-D577-94CA-BB82A7038B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094" y="4499010"/>
            <a:ext cx="2065208" cy="2065208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D5C70B60-9B94-9707-95EF-1229B970ED22}"/>
              </a:ext>
            </a:extLst>
          </p:cNvPr>
          <p:cNvSpPr txBox="1"/>
          <p:nvPr/>
        </p:nvSpPr>
        <p:spPr>
          <a:xfrm>
            <a:off x="174171" y="3003152"/>
            <a:ext cx="3319306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4150" indent="-184150">
              <a:buFont typeface="Arial" panose="020B0604020202020204" pitchFamily="34" charset="0"/>
              <a:buChar char="•"/>
            </a:pPr>
            <a:r>
              <a:rPr lang="nl-NL" sz="2000" b="1" dirty="0">
                <a:solidFill>
                  <a:srgbClr val="7F0004"/>
                </a:solidFill>
                <a:latin typeface="Arial Nova" panose="020B0504020202020204" pitchFamily="34" charset="0"/>
                <a:cs typeface="Aparajita" panose="020B0502040204020203" pitchFamily="18" charset="0"/>
              </a:rPr>
              <a:t>Onderwijs in Kenia</a:t>
            </a:r>
          </a:p>
          <a:p>
            <a:pPr marL="184150" indent="-184150">
              <a:buFont typeface="Arial" panose="020B0604020202020204" pitchFamily="34" charset="0"/>
              <a:buChar char="•"/>
            </a:pPr>
            <a:endParaRPr lang="nl-NL" sz="2000" b="1" dirty="0">
              <a:solidFill>
                <a:srgbClr val="7F0004"/>
              </a:solidFill>
              <a:latin typeface="Arial Nova" panose="020B0504020202020204" pitchFamily="34" charset="0"/>
              <a:cs typeface="Aparajita" panose="020B0502040204020203" pitchFamily="18" charset="0"/>
            </a:endParaRPr>
          </a:p>
          <a:p>
            <a:pPr marL="184150" indent="-184150">
              <a:buFont typeface="Arial" panose="020B0604020202020204" pitchFamily="34" charset="0"/>
              <a:buChar char="•"/>
            </a:pPr>
            <a:r>
              <a:rPr lang="nl-NL" sz="2000" b="1" dirty="0">
                <a:solidFill>
                  <a:srgbClr val="7F0004"/>
                </a:solidFill>
                <a:latin typeface="Arial Nova" panose="020B0504020202020204" pitchFamily="34" charset="0"/>
                <a:cs typeface="Aparajita" panose="020B0502040204020203" pitchFamily="18" charset="0"/>
              </a:rPr>
              <a:t>Vanuit Westland</a:t>
            </a:r>
          </a:p>
          <a:p>
            <a:pPr marL="184150" indent="-184150">
              <a:buFont typeface="Arial" panose="020B0604020202020204" pitchFamily="34" charset="0"/>
              <a:buChar char="•"/>
            </a:pPr>
            <a:endParaRPr lang="nl-NL" sz="2000" b="1" dirty="0">
              <a:solidFill>
                <a:srgbClr val="7F0004"/>
              </a:solidFill>
              <a:latin typeface="Arial Nova" panose="020B0504020202020204" pitchFamily="34" charset="0"/>
              <a:cs typeface="Aparajita" panose="020B0502040204020203" pitchFamily="18" charset="0"/>
            </a:endParaRPr>
          </a:p>
          <a:p>
            <a:pPr marL="184150" indent="-184150">
              <a:buFont typeface="Arial" panose="020B0604020202020204" pitchFamily="34" charset="0"/>
              <a:buChar char="•"/>
            </a:pPr>
            <a:r>
              <a:rPr lang="nl-NL" sz="2000" b="1" dirty="0">
                <a:solidFill>
                  <a:srgbClr val="7F0004"/>
                </a:solidFill>
                <a:latin typeface="Arial Nova" panose="020B0504020202020204" pitchFamily="34" charset="0"/>
                <a:cs typeface="Aparajita" panose="020B0502040204020203" pitchFamily="18" charset="0"/>
              </a:rPr>
              <a:t>Info bij</a:t>
            </a:r>
          </a:p>
          <a:p>
            <a:r>
              <a:rPr lang="nl-NL" sz="2000" b="1" dirty="0">
                <a:solidFill>
                  <a:srgbClr val="7F0004"/>
                </a:solidFill>
                <a:latin typeface="Arial Nova" panose="020B0504020202020204" pitchFamily="34" charset="0"/>
                <a:cs typeface="Aparajita" panose="020B0502040204020203" pitchFamily="18" charset="0"/>
              </a:rPr>
              <a:t>       Floris van Muijen</a:t>
            </a:r>
          </a:p>
          <a:p>
            <a:r>
              <a:rPr lang="nl-NL" sz="2000" b="1" dirty="0">
                <a:solidFill>
                  <a:srgbClr val="7F0004"/>
                </a:solidFill>
                <a:latin typeface="Arial Nova" panose="020B0504020202020204" pitchFamily="34" charset="0"/>
                <a:cs typeface="Aparajita" panose="020B0502040204020203" pitchFamily="18" charset="0"/>
              </a:rPr>
              <a:t>       Bart van Muijen</a:t>
            </a:r>
          </a:p>
          <a:p>
            <a:r>
              <a:rPr lang="nl-NL" sz="2000" b="1" dirty="0">
                <a:solidFill>
                  <a:srgbClr val="7F0004"/>
                </a:solidFill>
                <a:latin typeface="Arial Nova" panose="020B0504020202020204" pitchFamily="34" charset="0"/>
                <a:cs typeface="Aparajita" panose="020B0502040204020203" pitchFamily="18" charset="0"/>
              </a:rPr>
              <a:t>       06-27024 902</a:t>
            </a:r>
          </a:p>
          <a:p>
            <a:pPr marL="641350" lvl="1" indent="-184150">
              <a:buFont typeface="Arial" panose="020B0604020202020204" pitchFamily="34" charset="0"/>
              <a:buChar char="•"/>
            </a:pPr>
            <a:endParaRPr lang="nl-NL" sz="2000" b="1" dirty="0">
              <a:solidFill>
                <a:srgbClr val="7F0004"/>
              </a:solidFill>
              <a:latin typeface="Arial Nova" panose="020B0504020202020204" pitchFamily="34" charset="0"/>
              <a:cs typeface="Aparajita" panose="020B0502040204020203" pitchFamily="18" charset="0"/>
            </a:endParaRPr>
          </a:p>
          <a:p>
            <a:pPr marL="184150" indent="-184150">
              <a:buFont typeface="Arial" panose="020B0604020202020204" pitchFamily="34" charset="0"/>
              <a:buChar char="•"/>
            </a:pPr>
            <a:r>
              <a:rPr lang="nl-NL" sz="2000" b="1" dirty="0" err="1">
                <a:solidFill>
                  <a:srgbClr val="7F0004"/>
                </a:solidFill>
                <a:latin typeface="Arial Nova" panose="020B0504020202020204" pitchFamily="34" charset="0"/>
                <a:cs typeface="Aparajita" panose="020B0502040204020203" pitchFamily="18" charset="0"/>
              </a:rPr>
              <a:t>www.elimu-holland.nl</a:t>
            </a:r>
            <a:endParaRPr lang="nl-NL" sz="2000" b="1" dirty="0">
              <a:solidFill>
                <a:srgbClr val="7F0004"/>
              </a:solidFill>
              <a:latin typeface="Arial Nova" panose="020B0504020202020204" pitchFamily="34" charset="0"/>
              <a:cs typeface="Aparajita" panose="020B0502040204020203" pitchFamily="18" charset="0"/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448AEB94-CEFC-DEDE-E755-74C9B6A2E27C}"/>
              </a:ext>
            </a:extLst>
          </p:cNvPr>
          <p:cNvSpPr txBox="1"/>
          <p:nvPr/>
        </p:nvSpPr>
        <p:spPr>
          <a:xfrm>
            <a:off x="4537248" y="293782"/>
            <a:ext cx="622997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6600" b="1" dirty="0">
                <a:solidFill>
                  <a:srgbClr val="7F0004"/>
                </a:solidFill>
                <a:latin typeface="Arial Nova" panose="020B0504020202020204" pitchFamily="34" charset="0"/>
                <a:cs typeface="Aparajita" panose="020B0502040204020203" pitchFamily="18" charset="0"/>
              </a:rPr>
              <a:t>Elimu Holland</a:t>
            </a:r>
          </a:p>
        </p:txBody>
      </p:sp>
      <p:pic>
        <p:nvPicPr>
          <p:cNvPr id="4" name="Picture 3" descr="A logo with a letter in a circle&#10;&#10;Description automatically generated">
            <a:extLst>
              <a:ext uri="{FF2B5EF4-FFF2-40B4-BE49-F238E27FC236}">
                <a16:creationId xmlns:a16="http://schemas.microsoft.com/office/drawing/2014/main" id="{7D44FF05-23CA-556D-F653-3E9978945C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" y="52528"/>
            <a:ext cx="3121152" cy="2821648"/>
          </a:xfrm>
          <a:prstGeom prst="rect">
            <a:avLst/>
          </a:prstGeom>
        </p:spPr>
      </p:pic>
      <p:pic>
        <p:nvPicPr>
          <p:cNvPr id="2" name="Picture 3" descr="A logo with a letter in a circle&#10;&#10;Description automatically generated">
            <a:extLst>
              <a:ext uri="{FF2B5EF4-FFF2-40B4-BE49-F238E27FC236}">
                <a16:creationId xmlns:a16="http://schemas.microsoft.com/office/drawing/2014/main" id="{FED3EB00-BFB0-AA35-213A-8FFBE3FAAA4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10" t="27190" r="28732" b="28464"/>
          <a:stretch/>
        </p:blipFill>
        <p:spPr>
          <a:xfrm>
            <a:off x="10601796" y="5279040"/>
            <a:ext cx="470009" cy="442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182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06A268CF-C899-4B38-9E04-ABFC9B47FFE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31" y="688759"/>
            <a:ext cx="11498937" cy="5018358"/>
          </a:xfrm>
          <a:prstGeom prst="rect">
            <a:avLst/>
          </a:prstGeom>
          <a:effectLst>
            <a:glow rad="1905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3301019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>
            <a:extLst>
              <a:ext uri="{FF2B5EF4-FFF2-40B4-BE49-F238E27FC236}">
                <a16:creationId xmlns:a16="http://schemas.microsoft.com/office/drawing/2014/main" id="{C73C5D71-4D92-452E-F37E-7B1A7C60E03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2857" y="0"/>
            <a:ext cx="7586285" cy="6858000"/>
          </a:xfrm>
          <a:prstGeom prst="rect">
            <a:avLst/>
          </a:prstGeom>
          <a:effectLst>
            <a:glow rad="1905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154355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ep 1">
            <a:extLst>
              <a:ext uri="{FF2B5EF4-FFF2-40B4-BE49-F238E27FC236}">
                <a16:creationId xmlns:a16="http://schemas.microsoft.com/office/drawing/2014/main" id="{8C4B5082-9DAD-F9AB-793F-272C31D1D02A}"/>
              </a:ext>
            </a:extLst>
          </p:cNvPr>
          <p:cNvGrpSpPr/>
          <p:nvPr/>
        </p:nvGrpSpPr>
        <p:grpSpPr>
          <a:xfrm>
            <a:off x="-1498209" y="-1"/>
            <a:ext cx="15188418" cy="6858001"/>
            <a:chOff x="0" y="-1"/>
            <a:chExt cx="12192000" cy="4682532"/>
          </a:xfrm>
        </p:grpSpPr>
        <p:pic>
          <p:nvPicPr>
            <p:cNvPr id="15" name="Afbeelding 14">
              <a:extLst>
                <a:ext uri="{FF2B5EF4-FFF2-40B4-BE49-F238E27FC236}">
                  <a16:creationId xmlns:a16="http://schemas.microsoft.com/office/drawing/2014/main" id="{D36CED24-A436-4BB9-45DF-6B30F54148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7050" y="5860"/>
              <a:ext cx="5845838" cy="4676671"/>
            </a:xfrm>
            <a:prstGeom prst="rect">
              <a:avLst/>
            </a:prstGeom>
          </p:spPr>
        </p:pic>
        <p:pic>
          <p:nvPicPr>
            <p:cNvPr id="16" name="Afbeelding 15">
              <a:extLst>
                <a:ext uri="{FF2B5EF4-FFF2-40B4-BE49-F238E27FC236}">
                  <a16:creationId xmlns:a16="http://schemas.microsoft.com/office/drawing/2014/main" id="{0E1EE2B9-956D-A82D-C844-FC586BD1D4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6802"/>
            <a:stretch/>
          </p:blipFill>
          <p:spPr>
            <a:xfrm flipH="1">
              <a:off x="0" y="5860"/>
              <a:ext cx="3067050" cy="4676671"/>
            </a:xfrm>
            <a:prstGeom prst="rect">
              <a:avLst/>
            </a:prstGeom>
          </p:spPr>
        </p:pic>
        <p:pic>
          <p:nvPicPr>
            <p:cNvPr id="17" name="Afbeelding 16">
              <a:extLst>
                <a:ext uri="{FF2B5EF4-FFF2-40B4-BE49-F238E27FC236}">
                  <a16:creationId xmlns:a16="http://schemas.microsoft.com/office/drawing/2014/main" id="{DE38F8FE-26C3-B488-656D-B6028083C2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393"/>
            <a:stretch/>
          </p:blipFill>
          <p:spPr>
            <a:xfrm flipH="1">
              <a:off x="8912887" y="5860"/>
              <a:ext cx="3279112" cy="4676671"/>
            </a:xfrm>
            <a:prstGeom prst="rect">
              <a:avLst/>
            </a:prstGeom>
          </p:spPr>
        </p:pic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65767B35-2CCB-B59F-89DA-DD9E18F9D582}"/>
                </a:ext>
              </a:extLst>
            </p:cNvPr>
            <p:cNvSpPr/>
            <p:nvPr/>
          </p:nvSpPr>
          <p:spPr>
            <a:xfrm>
              <a:off x="0" y="0"/>
              <a:ext cx="3067050" cy="4676671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19E8C333-AB13-EEDD-0A4A-A3F78C61BEBE}"/>
                </a:ext>
              </a:extLst>
            </p:cNvPr>
            <p:cNvSpPr/>
            <p:nvPr/>
          </p:nvSpPr>
          <p:spPr>
            <a:xfrm>
              <a:off x="8912886" y="-1"/>
              <a:ext cx="3279114" cy="4676671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</p:spTree>
    <p:extLst>
      <p:ext uri="{BB962C8B-B14F-4D97-AF65-F5344CB8AC3E}">
        <p14:creationId xmlns:p14="http://schemas.microsoft.com/office/powerpoint/2010/main" val="1936587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Westlandwerk.nl | Houthandel van der Marel">
            <a:extLst>
              <a:ext uri="{FF2B5EF4-FFF2-40B4-BE49-F238E27FC236}">
                <a16:creationId xmlns:a16="http://schemas.microsoft.com/office/drawing/2014/main" id="{24096063-09B0-50C0-94CD-1932A75D9A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91834"/>
            <a:ext cx="12192000" cy="4213224"/>
          </a:xfrm>
          <a:prstGeom prst="rect">
            <a:avLst/>
          </a:prstGeom>
          <a:noFill/>
          <a:effectLst>
            <a:glow rad="1905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4374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Joop Montage – Oog voor kwaliteit">
            <a:extLst>
              <a:ext uri="{FF2B5EF4-FFF2-40B4-BE49-F238E27FC236}">
                <a16:creationId xmlns:a16="http://schemas.microsoft.com/office/drawing/2014/main" id="{85F3B928-23A2-C0B5-4B85-EDAFAF855B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6389" y="2288599"/>
            <a:ext cx="13108389" cy="2664349"/>
          </a:xfrm>
          <a:prstGeom prst="rect">
            <a:avLst/>
          </a:prstGeom>
          <a:noFill/>
          <a:effectLst>
            <a:glow rad="1905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3587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FBB3EB8D-F9FF-A4D7-372A-8EB698E20A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2116"/>
            <a:ext cx="12192000" cy="545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657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16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tekst, visitekaartje, schermopname, grafische vormgeving&#10;&#10;Door AI gegenereerde inhoud is mogelijk onjuist.">
            <a:extLst>
              <a:ext uri="{FF2B5EF4-FFF2-40B4-BE49-F238E27FC236}">
                <a16:creationId xmlns:a16="http://schemas.microsoft.com/office/drawing/2014/main" id="{39385A0C-8DFB-4BEE-5742-3CDAEEEAD9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3" r="22763" b="86526"/>
          <a:stretch>
            <a:fillRect/>
          </a:stretch>
        </p:blipFill>
        <p:spPr>
          <a:xfrm>
            <a:off x="0" y="1203158"/>
            <a:ext cx="11981194" cy="4119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34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FF1B51D8-83EF-FC01-6C4C-06E23752FF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952" y="2066192"/>
            <a:ext cx="11524096" cy="272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67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282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C97380-4FB2-FBE8-C081-8645C2B2A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F824075F-2059-594B-EC55-72C2785030A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9563537"/>
              </p:ext>
            </p:extLst>
          </p:nvPr>
        </p:nvGraphicFramePr>
        <p:xfrm>
          <a:off x="-7705" y="3128989"/>
          <a:ext cx="12199705" cy="37290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45370355" imgH="13868024" progId="Acrobat.Document.DC">
                  <p:embed/>
                </p:oleObj>
              </mc:Choice>
              <mc:Fallback>
                <p:oleObj name="Acrobat Document" r:id="rId2" imgW="45370355" imgH="13868024" progId="Acrobat.Document.DC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F824075F-2059-594B-EC55-72C2785030A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7705" y="3128989"/>
                        <a:ext cx="12199705" cy="37290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Afbeelding 6">
            <a:extLst>
              <a:ext uri="{FF2B5EF4-FFF2-40B4-BE49-F238E27FC236}">
                <a16:creationId xmlns:a16="http://schemas.microsoft.com/office/drawing/2014/main" id="{7CF08DD7-1DF0-34AB-FAC6-03D1B60A9BD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3595" b="29345"/>
          <a:stretch>
            <a:fillRect/>
          </a:stretch>
        </p:blipFill>
        <p:spPr>
          <a:xfrm flipV="1">
            <a:off x="-7705" y="0"/>
            <a:ext cx="12192000" cy="3647974"/>
          </a:xfrm>
          <a:prstGeom prst="rect">
            <a:avLst/>
          </a:prstGeom>
        </p:spPr>
      </p:pic>
      <p:sp>
        <p:nvSpPr>
          <p:cNvPr id="8" name="Rechthoek 7">
            <a:extLst>
              <a:ext uri="{FF2B5EF4-FFF2-40B4-BE49-F238E27FC236}">
                <a16:creationId xmlns:a16="http://schemas.microsoft.com/office/drawing/2014/main" id="{0E184231-9F5D-9366-1D18-6B5EFBDDAA9C}"/>
              </a:ext>
            </a:extLst>
          </p:cNvPr>
          <p:cNvSpPr/>
          <p:nvPr/>
        </p:nvSpPr>
        <p:spPr>
          <a:xfrm>
            <a:off x="2040556" y="1010653"/>
            <a:ext cx="8008219" cy="2418347"/>
          </a:xfrm>
          <a:prstGeom prst="rect">
            <a:avLst/>
          </a:prstGeom>
          <a:solidFill>
            <a:srgbClr val="2828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27C21DA5-BFD5-C859-B983-5F7C54C244A5}"/>
              </a:ext>
            </a:extLst>
          </p:cNvPr>
          <p:cNvSpPr/>
          <p:nvPr/>
        </p:nvSpPr>
        <p:spPr>
          <a:xfrm>
            <a:off x="2084186" y="2857889"/>
            <a:ext cx="7964590" cy="2418347"/>
          </a:xfrm>
          <a:prstGeom prst="rect">
            <a:avLst/>
          </a:prstGeom>
          <a:solidFill>
            <a:srgbClr val="2828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EB55E545-0EB5-94AE-7A10-26DC90DB572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237" t="16112" r="18369" b="45159"/>
          <a:stretch>
            <a:fillRect/>
          </a:stretch>
        </p:blipFill>
        <p:spPr>
          <a:xfrm>
            <a:off x="2231457" y="2623272"/>
            <a:ext cx="7729086" cy="1443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635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C63D02-C300-0F00-743B-71A8739658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3D7AECD2-1287-CE71-333C-250F76A60C5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8739856"/>
              </p:ext>
            </p:extLst>
          </p:nvPr>
        </p:nvGraphicFramePr>
        <p:xfrm>
          <a:off x="0" y="760669"/>
          <a:ext cx="12192000" cy="48399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6717830" imgH="2666639" progId="Acrobat.Document.DC">
                  <p:embed/>
                </p:oleObj>
              </mc:Choice>
              <mc:Fallback>
                <p:oleObj name="Acrobat Document" r:id="rId2" imgW="6717830" imgH="2666639" progId="Acrobat.Document.DC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3D7AECD2-1287-CE71-333C-250F76A60C5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760669"/>
                        <a:ext cx="12192000" cy="48399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Kader 4">
            <a:extLst>
              <a:ext uri="{FF2B5EF4-FFF2-40B4-BE49-F238E27FC236}">
                <a16:creationId xmlns:a16="http://schemas.microsoft.com/office/drawing/2014/main" id="{A41D73AF-F3D0-2AE1-1CA3-352AF39E3F69}"/>
              </a:ext>
            </a:extLst>
          </p:cNvPr>
          <p:cNvSpPr/>
          <p:nvPr/>
        </p:nvSpPr>
        <p:spPr>
          <a:xfrm>
            <a:off x="0" y="664143"/>
            <a:ext cx="12192000" cy="5139891"/>
          </a:xfrm>
          <a:prstGeom prst="fram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166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96C5E14B-5FF1-A536-A619-093238844BDC}"/>
              </a:ext>
            </a:extLst>
          </p:cNvPr>
          <p:cNvSpPr/>
          <p:nvPr/>
        </p:nvSpPr>
        <p:spPr>
          <a:xfrm>
            <a:off x="0" y="1"/>
            <a:ext cx="12192000" cy="469257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3900" b="1" i="1" dirty="0">
              <a:solidFill>
                <a:schemeClr val="accent2"/>
              </a:solidFill>
              <a:latin typeface="Okay BQ" pitchFamily="50" charset="0"/>
              <a:ea typeface="Microsoft Office Preview Font" panose="020B0502040204020203" pitchFamily="34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B5A3C8AD-8986-3199-B2D5-5CB914EA60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585"/>
            <a:ext cx="12192000" cy="6845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064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C164F5F0-586F-54A2-0B00-6F0D1F7A59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744" y="212834"/>
            <a:ext cx="11714511" cy="6432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3254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tekst, kat, badkuip&#10;&#10;Automatisch gegenereerde beschrijving">
            <a:extLst>
              <a:ext uri="{FF2B5EF4-FFF2-40B4-BE49-F238E27FC236}">
                <a16:creationId xmlns:a16="http://schemas.microsoft.com/office/drawing/2014/main" id="{490C4CD9-415C-16B3-644A-1587447A3C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988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EA5E70EC-15CB-B528-5DF6-D52724228F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2389" y="216151"/>
            <a:ext cx="3616778" cy="621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094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ep 5">
            <a:extLst>
              <a:ext uri="{FF2B5EF4-FFF2-40B4-BE49-F238E27FC236}">
                <a16:creationId xmlns:a16="http://schemas.microsoft.com/office/drawing/2014/main" id="{392A4BE7-9032-6DE0-9F43-B489F30892B3}"/>
              </a:ext>
            </a:extLst>
          </p:cNvPr>
          <p:cNvGrpSpPr/>
          <p:nvPr/>
        </p:nvGrpSpPr>
        <p:grpSpPr>
          <a:xfrm>
            <a:off x="0" y="0"/>
            <a:ext cx="12191999" cy="6858000"/>
            <a:chOff x="0" y="0"/>
            <a:chExt cx="12191999" cy="6858000"/>
          </a:xfrm>
        </p:grpSpPr>
        <p:pic>
          <p:nvPicPr>
            <p:cNvPr id="5" name="Afbeelding 4" descr="Afbeelding met fruit, tomaat, groente, vers&#10;&#10;Automatisch gegenereerde beschrijving">
              <a:extLst>
                <a:ext uri="{FF2B5EF4-FFF2-40B4-BE49-F238E27FC236}">
                  <a16:creationId xmlns:a16="http://schemas.microsoft.com/office/drawing/2014/main" id="{589C681A-4EB9-EB60-E77A-0462FC000F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1999" cy="6858000"/>
            </a:xfrm>
            <a:prstGeom prst="rect">
              <a:avLst/>
            </a:prstGeom>
          </p:spPr>
        </p:pic>
        <p:sp>
          <p:nvSpPr>
            <p:cNvPr id="2" name="Rechthoek 1">
              <a:extLst>
                <a:ext uri="{FF2B5EF4-FFF2-40B4-BE49-F238E27FC236}">
                  <a16:creationId xmlns:a16="http://schemas.microsoft.com/office/drawing/2014/main" id="{BE423FDF-4E04-08DC-368E-EF12FA4FE2F3}"/>
                </a:ext>
              </a:extLst>
            </p:cNvPr>
            <p:cNvSpPr/>
            <p:nvPr/>
          </p:nvSpPr>
          <p:spPr>
            <a:xfrm>
              <a:off x="0" y="0"/>
              <a:ext cx="12191999" cy="6858000"/>
            </a:xfrm>
            <a:prstGeom prst="rect">
              <a:avLst/>
            </a:prstGeom>
            <a:solidFill>
              <a:srgbClr val="061F31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pic>
          <p:nvPicPr>
            <p:cNvPr id="3" name="Afbeelding 2" descr="Afbeelding met tekst, teken, illustratie&#10;&#10;Automatisch gegenereerde beschrijving">
              <a:extLst>
                <a:ext uri="{FF2B5EF4-FFF2-40B4-BE49-F238E27FC236}">
                  <a16:creationId xmlns:a16="http://schemas.microsoft.com/office/drawing/2014/main" id="{CE45B844-04E6-3668-09D0-CEB8EC7AFB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77944" y="2292483"/>
              <a:ext cx="5636111" cy="22730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41837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441EAD5A-9B22-8867-1A7F-35859973FB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790" y="589873"/>
            <a:ext cx="7416944" cy="5678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067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Zandrecycling Nederland, duurzame reiniging van RKGV afval">
            <a:extLst>
              <a:ext uri="{FF2B5EF4-FFF2-40B4-BE49-F238E27FC236}">
                <a16:creationId xmlns:a16="http://schemas.microsoft.com/office/drawing/2014/main" id="{8586569D-04BA-C5C9-ECBC-083DFAF203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392" y="1986309"/>
            <a:ext cx="11279216" cy="2885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603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an der Ende Group">
            <a:extLst>
              <a:ext uri="{FF2B5EF4-FFF2-40B4-BE49-F238E27FC236}">
                <a16:creationId xmlns:a16="http://schemas.microsoft.com/office/drawing/2014/main" id="{06923E7E-5509-45CB-88B3-F3666B4E8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454" y="1761308"/>
            <a:ext cx="11291092" cy="333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219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A383E37-DC2B-4629-8BED-104824838994">
            <a:extLst>
              <a:ext uri="{FF2B5EF4-FFF2-40B4-BE49-F238E27FC236}">
                <a16:creationId xmlns:a16="http://schemas.microsoft.com/office/drawing/2014/main" id="{E041A153-9D39-6CA2-6D96-9395D17520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61" y="135391"/>
            <a:ext cx="11087995" cy="6202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8034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D06C4A9D-A63B-3150-EBB4-E9B258FAE9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2993" y="0"/>
            <a:ext cx="6833749" cy="6845908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D94B330C-C92D-74D8-7836-C72DB2FE02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6078"/>
          <a:stretch/>
        </p:blipFill>
        <p:spPr>
          <a:xfrm flipH="1">
            <a:off x="0" y="0"/>
            <a:ext cx="2532993" cy="6845908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A51C9AE8-410F-3B20-9FE6-B9F464F472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4972"/>
          <a:stretch/>
        </p:blipFill>
        <p:spPr>
          <a:xfrm>
            <a:off x="9315396" y="0"/>
            <a:ext cx="3339059" cy="6845908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0180B0A0-F0CF-422C-8F5D-FB0444BB7FC1}"/>
              </a:ext>
            </a:extLst>
          </p:cNvPr>
          <p:cNvSpPr/>
          <p:nvPr/>
        </p:nvSpPr>
        <p:spPr>
          <a:xfrm>
            <a:off x="9366743" y="0"/>
            <a:ext cx="2825258" cy="6823554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05552A49-02AB-E627-8C76-D2A5F6E3CF8A}"/>
              </a:ext>
            </a:extLst>
          </p:cNvPr>
          <p:cNvSpPr/>
          <p:nvPr/>
        </p:nvSpPr>
        <p:spPr>
          <a:xfrm>
            <a:off x="0" y="0"/>
            <a:ext cx="2825258" cy="6823554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99906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73D81EC3-0FFD-6D75-09CF-F20E63FCDB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9680" y="426378"/>
            <a:ext cx="8072639" cy="5789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840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101E1-394C-0E66-4CD5-EE14168EE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B0C7E212-F89C-0D1A-33A4-437B44C2762C}"/>
              </a:ext>
            </a:extLst>
          </p:cNvPr>
          <p:cNvSpPr/>
          <p:nvPr/>
        </p:nvSpPr>
        <p:spPr>
          <a:xfrm>
            <a:off x="-1" y="-1"/>
            <a:ext cx="12192001" cy="6858000"/>
          </a:xfrm>
          <a:prstGeom prst="rect">
            <a:avLst/>
          </a:prstGeom>
          <a:solidFill>
            <a:srgbClr val="5E64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518C66F8-0B6C-2FD9-8AF4-AD7A02D1DFEA}"/>
              </a:ext>
            </a:extLst>
          </p:cNvPr>
          <p:cNvSpPr/>
          <p:nvPr/>
        </p:nvSpPr>
        <p:spPr>
          <a:xfrm>
            <a:off x="0" y="0"/>
            <a:ext cx="924025" cy="6858000"/>
          </a:xfrm>
          <a:prstGeom prst="rect">
            <a:avLst/>
          </a:prstGeom>
          <a:solidFill>
            <a:srgbClr val="58585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3" name="Afbeelding 2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120B38ED-CEAA-CA8C-FED0-913260EAF3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84030"/>
            <a:ext cx="12192000" cy="3089939"/>
          </a:xfrm>
          <a:prstGeom prst="rect">
            <a:avLst/>
          </a:prstGeom>
        </p:spPr>
      </p:pic>
      <p:pic>
        <p:nvPicPr>
          <p:cNvPr id="2" name="Afbeelding 1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29F2EE12-7C7B-6C7E-131E-2CD1D5558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7218" b="39027"/>
          <a:stretch>
            <a:fillRect/>
          </a:stretch>
        </p:blipFill>
        <p:spPr>
          <a:xfrm flipH="1" flipV="1">
            <a:off x="8874960" y="-1"/>
            <a:ext cx="2777613" cy="1884030"/>
          </a:xfrm>
          <a:prstGeom prst="rect">
            <a:avLst/>
          </a:prstGeom>
        </p:spPr>
      </p:pic>
      <p:pic>
        <p:nvPicPr>
          <p:cNvPr id="5" name="Afbeelding 4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BFD68F7E-8432-93AD-DF3F-284FB3A57D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7218" t="39027"/>
          <a:stretch>
            <a:fillRect/>
          </a:stretch>
        </p:blipFill>
        <p:spPr>
          <a:xfrm flipH="1" flipV="1">
            <a:off x="9297072" y="4973968"/>
            <a:ext cx="2777613" cy="1884031"/>
          </a:xfrm>
          <a:prstGeom prst="rect">
            <a:avLst/>
          </a:prstGeom>
        </p:spPr>
      </p:pic>
      <p:sp>
        <p:nvSpPr>
          <p:cNvPr id="8" name="Rechthoek 7">
            <a:extLst>
              <a:ext uri="{FF2B5EF4-FFF2-40B4-BE49-F238E27FC236}">
                <a16:creationId xmlns:a16="http://schemas.microsoft.com/office/drawing/2014/main" id="{E98A67AF-ADC6-CA8D-C487-7EF00E9667E5}"/>
              </a:ext>
            </a:extLst>
          </p:cNvPr>
          <p:cNvSpPr/>
          <p:nvPr/>
        </p:nvSpPr>
        <p:spPr>
          <a:xfrm rot="18863313">
            <a:off x="8532869" y="-1080382"/>
            <a:ext cx="1515122" cy="3522935"/>
          </a:xfrm>
          <a:prstGeom prst="rect">
            <a:avLst/>
          </a:prstGeom>
          <a:solidFill>
            <a:srgbClr val="58585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8575AEFF-8902-6BC8-A934-722F22398439}"/>
              </a:ext>
            </a:extLst>
          </p:cNvPr>
          <p:cNvSpPr/>
          <p:nvPr/>
        </p:nvSpPr>
        <p:spPr>
          <a:xfrm rot="2702322">
            <a:off x="8779885" y="4422645"/>
            <a:ext cx="1515122" cy="3522935"/>
          </a:xfrm>
          <a:prstGeom prst="rect">
            <a:avLst/>
          </a:prstGeom>
          <a:solidFill>
            <a:srgbClr val="BDBE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98540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A469592B-8D57-7070-4819-BBE4B6542A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3" r="18667"/>
          <a:stretch/>
        </p:blipFill>
        <p:spPr>
          <a:xfrm>
            <a:off x="0" y="-34446"/>
            <a:ext cx="12192000" cy="6892446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0B1E9881-734A-3848-0ED5-28BEE8F93555}"/>
              </a:ext>
            </a:extLst>
          </p:cNvPr>
          <p:cNvSpPr/>
          <p:nvPr/>
        </p:nvSpPr>
        <p:spPr>
          <a:xfrm>
            <a:off x="105696" y="57414"/>
            <a:ext cx="3008368" cy="4959055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1137CD35-317E-B815-F461-8B5F60BC43EA}"/>
              </a:ext>
            </a:extLst>
          </p:cNvPr>
          <p:cNvSpPr/>
          <p:nvPr/>
        </p:nvSpPr>
        <p:spPr>
          <a:xfrm>
            <a:off x="-1" y="4172607"/>
            <a:ext cx="12191999" cy="2685393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Picture 2" descr="Opticien bij u thuis">
            <a:extLst>
              <a:ext uri="{FF2B5EF4-FFF2-40B4-BE49-F238E27FC236}">
                <a16:creationId xmlns:a16="http://schemas.microsoft.com/office/drawing/2014/main" id="{8D56270E-13C2-29B1-78BA-6F370CD93D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5C713"/>
              </a:clrFrom>
              <a:clrTo>
                <a:srgbClr val="F5C71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294" y="3347270"/>
            <a:ext cx="12192000" cy="5233987"/>
          </a:xfrm>
          <a:prstGeom prst="rect">
            <a:avLst/>
          </a:prstGeom>
          <a:noFill/>
          <a:effectLst>
            <a:glow rad="127000">
              <a:srgbClr val="F5C713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F9921A3F-4AEF-8EB2-4231-D0028B38323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t="3464"/>
          <a:stretch/>
        </p:blipFill>
        <p:spPr>
          <a:xfrm>
            <a:off x="105697" y="57414"/>
            <a:ext cx="3015875" cy="5013112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3BF5730E-EF6C-E5A7-EA96-AB04B48CAA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31" y="-34446"/>
            <a:ext cx="12253237" cy="6892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805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ED1C330F-CB0D-5342-8898-B062D23B29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517" y="2644573"/>
            <a:ext cx="6297977" cy="1568851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AF90D5F8-59BF-C252-A5BD-4370AE1C9A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06" y="272561"/>
            <a:ext cx="4896094" cy="6312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291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DL Fleurs | Chrysantenkwekerij">
            <a:extLst>
              <a:ext uri="{FF2B5EF4-FFF2-40B4-BE49-F238E27FC236}">
                <a16:creationId xmlns:a16="http://schemas.microsoft.com/office/drawing/2014/main" id="{C15C93BA-FACA-FC96-49F9-2CCC6AD667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710" y="312040"/>
            <a:ext cx="11131831" cy="5941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6386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37BF3C7-D594-13CF-883D-561D455018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4449" y="164531"/>
            <a:ext cx="2723101" cy="2238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23A3AC47-4B7B-5884-41BF-2951375E1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03234"/>
            <a:ext cx="12192000" cy="4153600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9A9136DB-BD34-2A8D-419D-BC3BB42B18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Afbeelding 5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0448BDEB-1D41-AD3B-190A-C1BA11F2BF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1"/>
            <a:ext cx="1219200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973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groCare | Kasgroeit">
            <a:extLst>
              <a:ext uri="{FF2B5EF4-FFF2-40B4-BE49-F238E27FC236}">
                <a16:creationId xmlns:a16="http://schemas.microsoft.com/office/drawing/2014/main" id="{79ED2E51-A5CD-1824-53E8-B8287455A1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6317" y="507514"/>
            <a:ext cx="5959366" cy="5842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631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estlandwerk.nl | C. Vreugdenhil Internationaal Transport B.V.">
            <a:extLst>
              <a:ext uri="{FF2B5EF4-FFF2-40B4-BE49-F238E27FC236}">
                <a16:creationId xmlns:a16="http://schemas.microsoft.com/office/drawing/2014/main" id="{CB474821-C765-3022-178C-B48FC52C4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0487" y="183111"/>
            <a:ext cx="2031879" cy="1319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Afbeelding 2" descr="Afbeelding met tekst, weg, buiten, vrachtwagen&#10;&#10;Automatisch gegenereerde beschrijving">
            <a:extLst>
              <a:ext uri="{FF2B5EF4-FFF2-40B4-BE49-F238E27FC236}">
                <a16:creationId xmlns:a16="http://schemas.microsoft.com/office/drawing/2014/main" id="{C2FDAC37-4104-55E9-F030-4794E7FF48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1999" cy="685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56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tekst, illustratie, vectorafbeeldingen&#10;&#10;Automatisch gegenereerde beschrijving">
            <a:extLst>
              <a:ext uri="{FF2B5EF4-FFF2-40B4-BE49-F238E27FC236}">
                <a16:creationId xmlns:a16="http://schemas.microsoft.com/office/drawing/2014/main" id="{43F6F99D-83B8-0AE5-6FAC-56B8623B30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716" y="609776"/>
            <a:ext cx="8910567" cy="5638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023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>
            <a:extLst>
              <a:ext uri="{FF2B5EF4-FFF2-40B4-BE49-F238E27FC236}">
                <a16:creationId xmlns:a16="http://schemas.microsoft.com/office/drawing/2014/main" id="{0B5757DD-CA93-7C4E-8BF3-FBBEC0182971}"/>
              </a:ext>
            </a:extLst>
          </p:cNvPr>
          <p:cNvSpPr/>
          <p:nvPr/>
        </p:nvSpPr>
        <p:spPr>
          <a:xfrm>
            <a:off x="6934200" y="0"/>
            <a:ext cx="5257800" cy="6858000"/>
          </a:xfrm>
          <a:prstGeom prst="rect">
            <a:avLst/>
          </a:prstGeom>
          <a:solidFill>
            <a:srgbClr val="19A7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0F06DD9A-39A7-5811-61C4-525CBEED76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484"/>
          <a:stretch/>
        </p:blipFill>
        <p:spPr>
          <a:xfrm>
            <a:off x="227831" y="5268353"/>
            <a:ext cx="71585" cy="952500"/>
          </a:xfrm>
          <a:prstGeom prst="rect">
            <a:avLst/>
          </a:prstGeom>
        </p:spPr>
      </p:pic>
      <p:sp>
        <p:nvSpPr>
          <p:cNvPr id="21" name="Tekstvak 20">
            <a:extLst>
              <a:ext uri="{FF2B5EF4-FFF2-40B4-BE49-F238E27FC236}">
                <a16:creationId xmlns:a16="http://schemas.microsoft.com/office/drawing/2014/main" id="{73F3CE20-5998-D1FB-9B03-E484767923CD}"/>
              </a:ext>
            </a:extLst>
          </p:cNvPr>
          <p:cNvSpPr txBox="1"/>
          <p:nvPr/>
        </p:nvSpPr>
        <p:spPr>
          <a:xfrm>
            <a:off x="7091678" y="234526"/>
            <a:ext cx="52577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rgbClr val="25346D"/>
                </a:solidFill>
                <a:latin typeface="Nunito" pitchFamily="2" charset="0"/>
                <a:cs typeface="Calibri" panose="020F0502020204030204" pitchFamily="34" charset="0"/>
              </a:rPr>
              <a:t>kinderopvang</a:t>
            </a:r>
            <a:r>
              <a:rPr lang="nl-NL" sz="1600" b="1" dirty="0">
                <a:solidFill>
                  <a:srgbClr val="25346D"/>
                </a:solidFill>
                <a:latin typeface="Nunito" pitchFamily="2" charset="0"/>
                <a:cs typeface="Calibri" panose="020F0502020204030204" pitchFamily="34" charset="0"/>
              </a:rPr>
              <a:t> De Lange Keizer</a:t>
            </a:r>
            <a:endParaRPr lang="nl-NL" sz="1600" b="1" dirty="0">
              <a:solidFill>
                <a:srgbClr val="25346D"/>
              </a:solidFill>
              <a:latin typeface="Nunito" pitchFamily="2" charset="0"/>
            </a:endParaRP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488EC9FF-4167-A95A-F8FA-CAB6C135FFF1}"/>
              </a:ext>
            </a:extLst>
          </p:cNvPr>
          <p:cNvSpPr txBox="1"/>
          <p:nvPr/>
        </p:nvSpPr>
        <p:spPr>
          <a:xfrm>
            <a:off x="299416" y="5294397"/>
            <a:ext cx="65147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solidFill>
                  <a:srgbClr val="25346D"/>
                </a:solidFill>
                <a:latin typeface="Nunito" pitchFamily="2" charset="0"/>
                <a:cs typeface="Calibri" panose="020F0502020204030204" pitchFamily="34" charset="0"/>
              </a:rPr>
              <a:t>Kinderopvang </a:t>
            </a:r>
            <a:r>
              <a:rPr lang="nl-NL" sz="2000" b="1" dirty="0">
                <a:solidFill>
                  <a:srgbClr val="25346D"/>
                </a:solidFill>
                <a:latin typeface="Nunito" pitchFamily="2" charset="0"/>
                <a:cs typeface="Calibri" panose="020F0502020204030204" pitchFamily="34" charset="0"/>
              </a:rPr>
              <a:t>De Lange Keizer </a:t>
            </a:r>
            <a:r>
              <a:rPr lang="nl-NL" sz="2000" dirty="0">
                <a:solidFill>
                  <a:srgbClr val="25346D"/>
                </a:solidFill>
                <a:latin typeface="Nunito" pitchFamily="2" charset="0"/>
                <a:cs typeface="Calibri" panose="020F0502020204030204" pitchFamily="34" charset="0"/>
              </a:rPr>
              <a:t>wenst je een goede </a:t>
            </a:r>
            <a:r>
              <a:rPr lang="nl-NL" sz="2000" b="1" dirty="0">
                <a:solidFill>
                  <a:srgbClr val="25346D"/>
                </a:solidFill>
                <a:latin typeface="Nunito" pitchFamily="2" charset="0"/>
                <a:cs typeface="Calibri" panose="020F0502020204030204" pitchFamily="34" charset="0"/>
              </a:rPr>
              <a:t>wedstrijd</a:t>
            </a:r>
            <a:r>
              <a:rPr lang="nl-NL" sz="2000" dirty="0">
                <a:solidFill>
                  <a:srgbClr val="25346D"/>
                </a:solidFill>
                <a:latin typeface="Nunito" pitchFamily="2" charset="0"/>
                <a:cs typeface="Calibri" panose="020F0502020204030204" pitchFamily="34" charset="0"/>
              </a:rPr>
              <a:t> en heel veel </a:t>
            </a:r>
            <a:r>
              <a:rPr lang="nl-NL" sz="2000" b="1" dirty="0">
                <a:solidFill>
                  <a:srgbClr val="25346D"/>
                </a:solidFill>
                <a:latin typeface="Nunito" pitchFamily="2" charset="0"/>
                <a:cs typeface="Calibri" panose="020F0502020204030204" pitchFamily="34" charset="0"/>
              </a:rPr>
              <a:t>balplezier</a:t>
            </a:r>
            <a:r>
              <a:rPr lang="nl-NL" sz="2000" dirty="0">
                <a:solidFill>
                  <a:srgbClr val="25346D"/>
                </a:solidFill>
                <a:latin typeface="Nunito" pitchFamily="2" charset="0"/>
                <a:cs typeface="Calibri" panose="020F0502020204030204" pitchFamily="34" charset="0"/>
              </a:rPr>
              <a:t>. </a:t>
            </a:r>
            <a:r>
              <a:rPr lang="nl-NL" sz="2000" b="1" dirty="0">
                <a:solidFill>
                  <a:srgbClr val="25346D"/>
                </a:solidFill>
                <a:latin typeface="Nunito" pitchFamily="2" charset="0"/>
                <a:cs typeface="Calibri" panose="020F0502020204030204" pitchFamily="34" charset="0"/>
              </a:rPr>
              <a:t>Tot</a:t>
            </a:r>
            <a:r>
              <a:rPr lang="nl-NL" sz="2000" dirty="0">
                <a:solidFill>
                  <a:srgbClr val="25346D"/>
                </a:solidFill>
                <a:latin typeface="Nunito" pitchFamily="2" charset="0"/>
                <a:cs typeface="Calibri" panose="020F0502020204030204" pitchFamily="34" charset="0"/>
              </a:rPr>
              <a:t> </a:t>
            </a:r>
            <a:r>
              <a:rPr lang="nl-NL" sz="2000" b="1" dirty="0">
                <a:solidFill>
                  <a:srgbClr val="25346D"/>
                </a:solidFill>
                <a:latin typeface="Nunito" pitchFamily="2" charset="0"/>
                <a:cs typeface="Calibri" panose="020F0502020204030204" pitchFamily="34" charset="0"/>
              </a:rPr>
              <a:t>ziens</a:t>
            </a:r>
            <a:r>
              <a:rPr lang="nl-NL" sz="2000" dirty="0">
                <a:solidFill>
                  <a:srgbClr val="25346D"/>
                </a:solidFill>
                <a:latin typeface="Nunito" pitchFamily="2" charset="0"/>
                <a:cs typeface="Calibri" panose="020F0502020204030204" pitchFamily="34" charset="0"/>
              </a:rPr>
              <a:t> in één van onze vestigingen in </a:t>
            </a:r>
            <a:r>
              <a:rPr lang="nl-NL" sz="2000" b="1" dirty="0">
                <a:solidFill>
                  <a:srgbClr val="25346D"/>
                </a:solidFill>
                <a:latin typeface="Nunito" pitchFamily="2" charset="0"/>
                <a:cs typeface="Calibri" panose="020F0502020204030204" pitchFamily="34" charset="0"/>
              </a:rPr>
              <a:t>Delft, De Lier, Rijswijk</a:t>
            </a:r>
            <a:r>
              <a:rPr lang="nl-NL" sz="2000" dirty="0">
                <a:solidFill>
                  <a:srgbClr val="25346D"/>
                </a:solidFill>
                <a:latin typeface="Nunito" pitchFamily="2" charset="0"/>
                <a:cs typeface="Calibri" panose="020F0502020204030204" pitchFamily="34" charset="0"/>
              </a:rPr>
              <a:t> of </a:t>
            </a:r>
            <a:r>
              <a:rPr lang="nl-NL" sz="2000" b="1" dirty="0">
                <a:solidFill>
                  <a:srgbClr val="25346D"/>
                </a:solidFill>
                <a:latin typeface="Nunito" pitchFamily="2" charset="0"/>
                <a:cs typeface="Calibri" panose="020F0502020204030204" pitchFamily="34" charset="0"/>
              </a:rPr>
              <a:t>Pijnacker</a:t>
            </a:r>
          </a:p>
        </p:txBody>
      </p:sp>
      <p:pic>
        <p:nvPicPr>
          <p:cNvPr id="7" name="Afbeelding 6" descr="Afbeelding met vloer, binnen, muur, speelgoed&#10;&#10;Automatisch gegenereerde beschrijving">
            <a:extLst>
              <a:ext uri="{FF2B5EF4-FFF2-40B4-BE49-F238E27FC236}">
                <a16:creationId xmlns:a16="http://schemas.microsoft.com/office/drawing/2014/main" id="{1AC975DE-7EAA-D97A-52B2-AAC5F1DA71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29" t="17702" r="19084" b="48130"/>
          <a:stretch/>
        </p:blipFill>
        <p:spPr>
          <a:xfrm>
            <a:off x="0" y="741265"/>
            <a:ext cx="5253133" cy="3979149"/>
          </a:xfrm>
          <a:prstGeom prst="rect">
            <a:avLst/>
          </a:prstGeom>
        </p:spPr>
      </p:pic>
      <p:sp>
        <p:nvSpPr>
          <p:cNvPr id="27" name="Ovaal 26">
            <a:extLst>
              <a:ext uri="{FF2B5EF4-FFF2-40B4-BE49-F238E27FC236}">
                <a16:creationId xmlns:a16="http://schemas.microsoft.com/office/drawing/2014/main" id="{6230A16A-1420-E5D0-9F77-F59E6A949EBA}"/>
              </a:ext>
            </a:extLst>
          </p:cNvPr>
          <p:cNvSpPr/>
          <p:nvPr/>
        </p:nvSpPr>
        <p:spPr>
          <a:xfrm>
            <a:off x="-338575" y="-275933"/>
            <a:ext cx="1631684" cy="16316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24" name="Afbeelding 23" descr="Afbeelding met tekst&#10;&#10;Automatisch gegenereerde beschrijving">
            <a:extLst>
              <a:ext uri="{FF2B5EF4-FFF2-40B4-BE49-F238E27FC236}">
                <a16:creationId xmlns:a16="http://schemas.microsoft.com/office/drawing/2014/main" id="{ADCD00A3-AA39-2A72-D391-208BBD5948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31" y="218919"/>
            <a:ext cx="733672" cy="787354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EC5F847B-8817-179E-E3C3-C53E90403F7A}"/>
              </a:ext>
            </a:extLst>
          </p:cNvPr>
          <p:cNvSpPr txBox="1"/>
          <p:nvPr/>
        </p:nvSpPr>
        <p:spPr>
          <a:xfrm>
            <a:off x="1484755" y="150931"/>
            <a:ext cx="5257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25346D"/>
                </a:solidFill>
                <a:latin typeface="Nunito" pitchFamily="2" charset="0"/>
                <a:cs typeface="Calibri" panose="020F0502020204030204" pitchFamily="34" charset="0"/>
              </a:rPr>
              <a:t>Zelf </a:t>
            </a:r>
            <a:r>
              <a:rPr lang="nl-NL" sz="2400" b="1" dirty="0">
                <a:solidFill>
                  <a:srgbClr val="25346D"/>
                </a:solidFill>
                <a:latin typeface="Nunito" pitchFamily="2" charset="0"/>
                <a:cs typeface="Calibri" panose="020F0502020204030204" pitchFamily="34" charset="0"/>
              </a:rPr>
              <a:t>ontdekken</a:t>
            </a:r>
            <a:r>
              <a:rPr lang="nl-NL" sz="2400" dirty="0">
                <a:solidFill>
                  <a:srgbClr val="25346D"/>
                </a:solidFill>
                <a:latin typeface="Nunito" pitchFamily="2" charset="0"/>
                <a:cs typeface="Calibri" panose="020F0502020204030204" pitchFamily="34" charset="0"/>
              </a:rPr>
              <a:t>, vanuit </a:t>
            </a:r>
            <a:r>
              <a:rPr lang="nl-NL" sz="2400" b="1" dirty="0">
                <a:solidFill>
                  <a:srgbClr val="25346D"/>
                </a:solidFill>
                <a:latin typeface="Nunito" pitchFamily="2" charset="0"/>
                <a:cs typeface="Calibri" panose="020F0502020204030204" pitchFamily="34" charset="0"/>
              </a:rPr>
              <a:t>vertrouwen</a:t>
            </a:r>
            <a:r>
              <a:rPr lang="nl-NL" sz="2400" dirty="0">
                <a:solidFill>
                  <a:srgbClr val="25346D"/>
                </a:solidFill>
                <a:latin typeface="Nunito" pitchFamily="2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4" name="Afbeelding 3" descr="Afbeelding met persoon, tafel, binnen, voedsel&#10;&#10;Automatisch gegenereerde beschrijving">
            <a:extLst>
              <a:ext uri="{FF2B5EF4-FFF2-40B4-BE49-F238E27FC236}">
                <a16:creationId xmlns:a16="http://schemas.microsoft.com/office/drawing/2014/main" id="{A1FCA667-A020-71BB-0C2E-35EDBD8B4D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3133" y="741265"/>
            <a:ext cx="5968722" cy="3979148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9E57BBFA-444D-59EA-CED8-0FD2C1B131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8783" y="3201078"/>
            <a:ext cx="3513801" cy="344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213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Opticien bij u thuis">
            <a:extLst>
              <a:ext uri="{FF2B5EF4-FFF2-40B4-BE49-F238E27FC236}">
                <a16:creationId xmlns:a16="http://schemas.microsoft.com/office/drawing/2014/main" id="{600E6EC8-50AC-1751-7019-7AD7AD5556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72" b="7243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Opticien bij u thuis">
            <a:extLst>
              <a:ext uri="{FF2B5EF4-FFF2-40B4-BE49-F238E27FC236}">
                <a16:creationId xmlns:a16="http://schemas.microsoft.com/office/drawing/2014/main" id="{EA7DD993-56CC-A850-6992-1B5F6D4ACF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40344"/>
            <a:ext cx="12059978" cy="517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7F130FD0-6234-2263-8337-D8AF08A8B8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875" r="18868"/>
          <a:stretch/>
        </p:blipFill>
        <p:spPr>
          <a:xfrm>
            <a:off x="-3657596" y="-103830"/>
            <a:ext cx="3321265" cy="6323748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163BE9F0-E001-DECA-CFC2-5193ED651C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28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329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tekst, Lettertype, Graphics, schermopname&#10;&#10;Automatisch gegenereerde beschrijving">
            <a:extLst>
              <a:ext uri="{FF2B5EF4-FFF2-40B4-BE49-F238E27FC236}">
                <a16:creationId xmlns:a16="http://schemas.microsoft.com/office/drawing/2014/main" id="{DCFCD872-6A79-8271-DF7F-20022C5299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779" y="643466"/>
            <a:ext cx="5306441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36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1cdd26e-b243-4466-afda-a3e2ab3deae6">
      <Terms xmlns="http://schemas.microsoft.com/office/infopath/2007/PartnerControls"/>
    </lcf76f155ced4ddcb4097134ff3c332f>
    <TaxCatchAll xmlns="c935c5d9-804c-4989-ba12-dc61bd02f35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373C92C3965254AA95169AA282A9B84" ma:contentTypeVersion="17" ma:contentTypeDescription="Een nieuw document maken." ma:contentTypeScope="" ma:versionID="6ef666064539ea6601f0c3b81e5a8fb5">
  <xsd:schema xmlns:xsd="http://www.w3.org/2001/XMLSchema" xmlns:xs="http://www.w3.org/2001/XMLSchema" xmlns:p="http://schemas.microsoft.com/office/2006/metadata/properties" xmlns:ns2="31cdd26e-b243-4466-afda-a3e2ab3deae6" xmlns:ns3="c935c5d9-804c-4989-ba12-dc61bd02f351" targetNamespace="http://schemas.microsoft.com/office/2006/metadata/properties" ma:root="true" ma:fieldsID="7ed1e2def02809dbc75aa348e72f1a9e" ns2:_="" ns3:_="">
    <xsd:import namespace="31cdd26e-b243-4466-afda-a3e2ab3deae6"/>
    <xsd:import namespace="c935c5d9-804c-4989-ba12-dc61bd02f35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TaxCatchAll" minOccurs="0"/>
                <xsd:element ref="ns2:lcf76f155ced4ddcb4097134ff3c332f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cdd26e-b243-4466-afda-a3e2ab3dea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Afbeeldingtags" ma:readOnly="false" ma:fieldId="{5cf76f15-5ced-4ddc-b409-7134ff3c332f}" ma:taxonomyMulti="true" ma:sspId="9e6430ae-83ca-4b38-a9d4-a5e527f24bc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35c5d9-804c-4989-ba12-dc61bd02f351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11510e43-3fd1-4ff6-b17d-b0e69be81157}" ma:internalName="TaxCatchAll" ma:showField="CatchAllData" ma:web="c935c5d9-804c-4989-ba12-dc61bd02f35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EE6A928-0F0D-439E-AE28-DEA25D0D0AA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00946F8-522E-4F47-9AC0-E93F03B253FD}">
  <ds:schemaRefs>
    <ds:schemaRef ds:uri="http://purl.org/dc/elements/1.1/"/>
    <ds:schemaRef ds:uri="http://schemas.microsoft.com/office/2006/metadata/properties"/>
    <ds:schemaRef ds:uri="31cdd26e-b243-4466-afda-a3e2ab3deae6"/>
    <ds:schemaRef ds:uri="http://schemas.microsoft.com/office/2006/documentManagement/types"/>
    <ds:schemaRef ds:uri="http://schemas.microsoft.com/office/infopath/2007/PartnerControls"/>
    <ds:schemaRef ds:uri="c935c5d9-804c-4989-ba12-dc61bd02f351"/>
    <ds:schemaRef ds:uri="http://schemas.openxmlformats.org/package/2006/metadata/core-properties"/>
    <ds:schemaRef ds:uri="http://www.w3.org/XML/1998/namespace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D3BCEB6C-222D-45E6-9D27-A43F99A8649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1cdd26e-b243-4466-afda-a3e2ab3deae6"/>
    <ds:schemaRef ds:uri="c935c5d9-804c-4989-ba12-dc61bd02f35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124</Words>
  <Application>Microsoft Office PowerPoint</Application>
  <PresentationFormat>Breedbeeld</PresentationFormat>
  <Paragraphs>34</Paragraphs>
  <Slides>66</Slides>
  <Notes>21</Notes>
  <HiddenSlides>0</HiddenSlides>
  <MMClips>0</MMClips>
  <ScaleCrop>false</ScaleCrop>
  <HeadingPairs>
    <vt:vector size="8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1</vt:i4>
      </vt:variant>
      <vt:variant>
        <vt:lpstr>Ingesloten OLE-bronprogramma's</vt:lpstr>
      </vt:variant>
      <vt:variant>
        <vt:i4>1</vt:i4>
      </vt:variant>
      <vt:variant>
        <vt:lpstr>Diatitels</vt:lpstr>
      </vt:variant>
      <vt:variant>
        <vt:i4>66</vt:i4>
      </vt:variant>
    </vt:vector>
  </HeadingPairs>
  <TitlesOfParts>
    <vt:vector size="76" baseType="lpstr">
      <vt:lpstr>Arial</vt:lpstr>
      <vt:lpstr>Arial Nova</vt:lpstr>
      <vt:lpstr>Calibri</vt:lpstr>
      <vt:lpstr>Founders Grotesk Semibold</vt:lpstr>
      <vt:lpstr>Montserrat Black</vt:lpstr>
      <vt:lpstr>Nunito</vt:lpstr>
      <vt:lpstr>Okay BQ</vt:lpstr>
      <vt:lpstr>Wingdings</vt:lpstr>
      <vt:lpstr>Kantoorthema</vt:lpstr>
      <vt:lpstr>Acrobat Document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Michiel van den Bos</dc:creator>
  <cp:lastModifiedBy>Michiel van den Bos</cp:lastModifiedBy>
  <cp:revision>108</cp:revision>
  <cp:lastPrinted>2025-11-19T07:02:32Z</cp:lastPrinted>
  <dcterms:created xsi:type="dcterms:W3CDTF">2020-03-04T20:14:05Z</dcterms:created>
  <dcterms:modified xsi:type="dcterms:W3CDTF">2026-10-17T07:47:58Z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0x0101003373C92C3965254AA95169AA282A9B84</vt:lpwstr>
  </property>
  <property fmtid="{D5CDD505-2E9C-101B-9397-08002B2CF9AE}" pid="3" name="MediaServiceImageTags">
    <vt:lpwstr/>
  </property>
</Properties>
</file>